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59" r:id="rId3"/>
    <p:sldId id="260" r:id="rId4"/>
    <p:sldId id="287" r:id="rId5"/>
    <p:sldId id="261" r:id="rId6"/>
    <p:sldId id="257" r:id="rId7"/>
    <p:sldId id="288" r:id="rId8"/>
    <p:sldId id="266" r:id="rId9"/>
    <p:sldId id="263" r:id="rId10"/>
    <p:sldId id="264" r:id="rId11"/>
    <p:sldId id="265" r:id="rId12"/>
    <p:sldId id="271" r:id="rId13"/>
    <p:sldId id="272" r:id="rId14"/>
    <p:sldId id="274" r:id="rId15"/>
    <p:sldId id="273" r:id="rId16"/>
    <p:sldId id="279" r:id="rId17"/>
    <p:sldId id="281" r:id="rId18"/>
    <p:sldId id="275" r:id="rId19"/>
    <p:sldId id="280" r:id="rId20"/>
    <p:sldId id="282" r:id="rId21"/>
    <p:sldId id="283" r:id="rId22"/>
    <p:sldId id="276" r:id="rId23"/>
    <p:sldId id="277" r:id="rId24"/>
    <p:sldId id="278" r:id="rId25"/>
    <p:sldId id="267" r:id="rId26"/>
    <p:sldId id="268" r:id="rId27"/>
    <p:sldId id="269" r:id="rId28"/>
    <p:sldId id="270" r:id="rId29"/>
    <p:sldId id="262" r:id="rId30"/>
    <p:sldId id="285" r:id="rId31"/>
    <p:sldId id="284" r:id="rId32"/>
    <p:sldId id="286"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146D7-B667-CDA6-3E5A-A951CC83C963}" v="408" dt="2024-11-08T17:55:49.724"/>
    <p1510:client id="{575D810B-7E49-611C-CB21-1C214CDBD59B}" v="44" dt="2024-11-08T17:35:29"/>
    <p1510:client id="{B74B541A-D144-FEF0-7BD1-CFD73CDB4167}" v="264" dt="2024-11-06T19:01:06.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https://speechandlanguage.louisiana.edu/sites/speechandlanguage/files/Essential%20Functions.pdf"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housing.louisiana.edu/" TargetMode="External"/><Relationship Id="rId7" Type="http://schemas.openxmlformats.org/officeDocument/2006/relationships/image" Target="../media/image34.svg"/><Relationship Id="rId2" Type="http://schemas.openxmlformats.org/officeDocument/2006/relationships/hyperlink" Target="https://financialaid.louisiana.edu/" TargetMode="External"/><Relationship Id="rId1" Type="http://schemas.openxmlformats.org/officeDocument/2006/relationships/hyperlink" Target="https://gradschool.louisiana.edu/" TargetMode="Externa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peechandlanguage.louisiana.edu/sites/speechandlanguage/files/Essential%20Functions.pdf"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hyperlink" Target="https://gradschool.louisiana.edu/" TargetMode="External"/><Relationship Id="rId7"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hyperlink" Target="https://financialaid.louisiana.edu/" TargetMode="External"/><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hyperlink" Target="https://housing.louisiana.ed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68345-18FC-4CD4-8948-1767000E7D9A}"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7F3BA706-6D0B-4A04-A255-3FA4A72DDCBA}">
      <dgm:prSet/>
      <dgm:spPr/>
      <dgm:t>
        <a:bodyPr/>
        <a:lstStyle/>
        <a:p>
          <a:r>
            <a:rPr lang="en-US"/>
            <a:t>Dr. Elena </a:t>
          </a:r>
          <a:r>
            <a:rPr lang="en-US" err="1"/>
            <a:t>Babatsouli</a:t>
          </a:r>
          <a:endParaRPr lang="en-US"/>
        </a:p>
      </dgm:t>
    </dgm:pt>
    <dgm:pt modelId="{4AE09924-CE43-4E4C-AC76-373421431E67}" type="parTrans" cxnId="{506008D9-E44D-439C-A7CA-7BF9A3B0CC7E}">
      <dgm:prSet/>
      <dgm:spPr/>
      <dgm:t>
        <a:bodyPr/>
        <a:lstStyle/>
        <a:p>
          <a:endParaRPr lang="en-US"/>
        </a:p>
      </dgm:t>
    </dgm:pt>
    <dgm:pt modelId="{4C790530-EED0-432E-897F-81D103700DDA}" type="sibTrans" cxnId="{506008D9-E44D-439C-A7CA-7BF9A3B0CC7E}">
      <dgm:prSet/>
      <dgm:spPr/>
      <dgm:t>
        <a:bodyPr/>
        <a:lstStyle/>
        <a:p>
          <a:endParaRPr lang="en-US"/>
        </a:p>
      </dgm:t>
    </dgm:pt>
    <dgm:pt modelId="{E3FAA18A-07DE-4E1E-98E6-EDCC166ABE40}">
      <dgm:prSet/>
      <dgm:spPr/>
      <dgm:t>
        <a:bodyPr/>
        <a:lstStyle/>
        <a:p>
          <a:r>
            <a:rPr lang="en-US"/>
            <a:t>Dr. Michael Cannito</a:t>
          </a:r>
        </a:p>
      </dgm:t>
    </dgm:pt>
    <dgm:pt modelId="{3E4069EC-185E-4BA9-A25C-CB5497FA67B5}" type="parTrans" cxnId="{C6D836EF-2E90-460D-9852-0DC105B0F899}">
      <dgm:prSet/>
      <dgm:spPr/>
      <dgm:t>
        <a:bodyPr/>
        <a:lstStyle/>
        <a:p>
          <a:endParaRPr lang="en-US"/>
        </a:p>
      </dgm:t>
    </dgm:pt>
    <dgm:pt modelId="{70F0F1CE-FAFC-4D17-9ECC-4459A83D1ACF}" type="sibTrans" cxnId="{C6D836EF-2E90-460D-9852-0DC105B0F899}">
      <dgm:prSet/>
      <dgm:spPr/>
      <dgm:t>
        <a:bodyPr/>
        <a:lstStyle/>
        <a:p>
          <a:endParaRPr lang="en-US"/>
        </a:p>
      </dgm:t>
    </dgm:pt>
    <dgm:pt modelId="{F5E53496-A431-40C8-BD49-F59D40306C17}">
      <dgm:prSet/>
      <dgm:spPr/>
      <dgm:t>
        <a:bodyPr/>
        <a:lstStyle/>
        <a:p>
          <a:r>
            <a:rPr lang="en-US"/>
            <a:t>Dr. Judith Oxley</a:t>
          </a:r>
        </a:p>
      </dgm:t>
    </dgm:pt>
    <dgm:pt modelId="{ECBD3957-6B2E-4F51-B2F8-3D30BE9F31CA}" type="parTrans" cxnId="{B5982EBA-1567-4DEE-B1AA-6DBB50A6532E}">
      <dgm:prSet/>
      <dgm:spPr/>
      <dgm:t>
        <a:bodyPr/>
        <a:lstStyle/>
        <a:p>
          <a:endParaRPr lang="en-US"/>
        </a:p>
      </dgm:t>
    </dgm:pt>
    <dgm:pt modelId="{338FCD98-DBF8-4969-9AB5-D50A1665FE1D}" type="sibTrans" cxnId="{B5982EBA-1567-4DEE-B1AA-6DBB50A6532E}">
      <dgm:prSet/>
      <dgm:spPr/>
      <dgm:t>
        <a:bodyPr/>
        <a:lstStyle/>
        <a:p>
          <a:endParaRPr lang="en-US"/>
        </a:p>
      </dgm:t>
    </dgm:pt>
    <dgm:pt modelId="{E10455F7-32BF-49A9-857A-793F4F217CC7}">
      <dgm:prSet/>
      <dgm:spPr/>
      <dgm:t>
        <a:bodyPr/>
        <a:lstStyle/>
        <a:p>
          <a:pPr rtl="0"/>
          <a:r>
            <a:rPr lang="en-US"/>
            <a:t>Dr. </a:t>
          </a:r>
          <a:r>
            <a:rPr lang="en-US">
              <a:latin typeface="Trebuchet MS" panose="020B0603020202020204"/>
            </a:rPr>
            <a:t>Christine Weill</a:t>
          </a:r>
          <a:endParaRPr lang="en-US"/>
        </a:p>
      </dgm:t>
    </dgm:pt>
    <dgm:pt modelId="{EBB6B379-7B42-44C2-83E3-AF9E24DF95A9}" type="parTrans" cxnId="{2078DB6D-650E-4296-98CB-EA06E74B43C4}">
      <dgm:prSet/>
      <dgm:spPr/>
      <dgm:t>
        <a:bodyPr/>
        <a:lstStyle/>
        <a:p>
          <a:endParaRPr lang="en-US"/>
        </a:p>
      </dgm:t>
    </dgm:pt>
    <dgm:pt modelId="{3758F9DE-3A00-46BD-9342-EFDE850F9576}" type="sibTrans" cxnId="{2078DB6D-650E-4296-98CB-EA06E74B43C4}">
      <dgm:prSet/>
      <dgm:spPr/>
      <dgm:t>
        <a:bodyPr/>
        <a:lstStyle/>
        <a:p>
          <a:endParaRPr lang="en-US"/>
        </a:p>
      </dgm:t>
    </dgm:pt>
    <dgm:pt modelId="{5D10DD58-A650-465F-B616-31EA9D371DB3}">
      <dgm:prSet phldr="0"/>
      <dgm:spPr/>
      <dgm:t>
        <a:bodyPr/>
        <a:lstStyle/>
        <a:p>
          <a:r>
            <a:rPr lang="en-US">
              <a:solidFill>
                <a:srgbClr val="000000"/>
              </a:solidFill>
              <a:latin typeface="Calibri"/>
              <a:ea typeface="Calibri"/>
              <a:cs typeface="Calibri"/>
            </a:rPr>
            <a:t>Dr. Jamie </a:t>
          </a:r>
          <a:r>
            <a:rPr lang="en-US" err="1">
              <a:solidFill>
                <a:srgbClr val="000000"/>
              </a:solidFill>
              <a:latin typeface="Calibri"/>
              <a:ea typeface="Calibri"/>
              <a:cs typeface="Calibri"/>
            </a:rPr>
            <a:t>Azios</a:t>
          </a:r>
          <a:endParaRPr lang="en-US" err="1">
            <a:latin typeface="Trebuchet MS" panose="020B0603020202020204"/>
          </a:endParaRPr>
        </a:p>
      </dgm:t>
    </dgm:pt>
    <dgm:pt modelId="{7911D16D-A464-4DA9-896F-87628FBBA0E7}" type="parTrans" cxnId="{D7460681-3C56-413F-A07F-3A6158318089}">
      <dgm:prSet/>
      <dgm:spPr/>
    </dgm:pt>
    <dgm:pt modelId="{DE591853-79B6-41D9-A66F-A61BD96E02A7}" type="sibTrans" cxnId="{D7460681-3C56-413F-A07F-3A6158318089}">
      <dgm:prSet/>
      <dgm:spPr/>
    </dgm:pt>
    <dgm:pt modelId="{8A613DC1-F96B-48ED-BB7D-249ECA36E389}">
      <dgm:prSet phldr="0"/>
      <dgm:spPr/>
      <dgm:t>
        <a:bodyPr/>
        <a:lstStyle/>
        <a:p>
          <a:pPr rtl="0"/>
          <a:r>
            <a:rPr lang="en-US">
              <a:solidFill>
                <a:srgbClr val="000000"/>
              </a:solidFill>
              <a:latin typeface="Calibri"/>
              <a:ea typeface="Calibri"/>
              <a:cs typeface="Calibri"/>
            </a:rPr>
            <a:t>Dr. Michael Azios</a:t>
          </a:r>
          <a:endParaRPr lang="en-US">
            <a:latin typeface="Trebuchet MS" panose="020B0603020202020204"/>
          </a:endParaRPr>
        </a:p>
      </dgm:t>
    </dgm:pt>
    <dgm:pt modelId="{4F21C7DD-53F2-467F-86AE-4181A84D2616}" type="parTrans" cxnId="{C6C66D90-BD2B-4C23-B2E8-7BE84C7273E0}">
      <dgm:prSet/>
      <dgm:spPr/>
    </dgm:pt>
    <dgm:pt modelId="{5A2F2CDE-A2A7-4E6E-B99A-FB3217783230}" type="sibTrans" cxnId="{C6C66D90-BD2B-4C23-B2E8-7BE84C7273E0}">
      <dgm:prSet/>
      <dgm:spPr/>
    </dgm:pt>
    <dgm:pt modelId="{E3645732-1067-4111-9C8F-C3B8E373D52E}">
      <dgm:prSet phldr="0"/>
      <dgm:spPr/>
      <dgm:t>
        <a:bodyPr/>
        <a:lstStyle/>
        <a:p>
          <a:pPr rtl="0"/>
          <a:r>
            <a:rPr lang="en-US">
              <a:solidFill>
                <a:srgbClr val="000000"/>
              </a:solidFill>
              <a:latin typeface="Calibri"/>
              <a:ea typeface="Calibri"/>
              <a:cs typeface="Calibri"/>
            </a:rPr>
            <a:t>Dr.  Laura Arrington</a:t>
          </a:r>
          <a:endParaRPr lang="en-US">
            <a:latin typeface="Calibri"/>
            <a:ea typeface="Calibri"/>
            <a:cs typeface="Calibri"/>
          </a:endParaRPr>
        </a:p>
      </dgm:t>
    </dgm:pt>
    <dgm:pt modelId="{411618BC-3A20-4049-8149-3341F4271549}" type="parTrans" cxnId="{25B23BAB-C740-402E-A5D4-1C718C3C7962}">
      <dgm:prSet/>
      <dgm:spPr/>
    </dgm:pt>
    <dgm:pt modelId="{F31E104D-58D8-455E-9A17-114B1A44F8AA}" type="sibTrans" cxnId="{25B23BAB-C740-402E-A5D4-1C718C3C7962}">
      <dgm:prSet/>
      <dgm:spPr/>
    </dgm:pt>
    <dgm:pt modelId="{C8EC78FE-82FE-4E02-BDC5-716BC5BAD3F1}">
      <dgm:prSet phldr="0"/>
      <dgm:spPr/>
      <dgm:t>
        <a:bodyPr/>
        <a:lstStyle/>
        <a:p>
          <a:pPr rtl="0"/>
          <a:r>
            <a:rPr lang="en-US">
              <a:solidFill>
                <a:srgbClr val="000000"/>
              </a:solidFill>
              <a:latin typeface="Calibri"/>
              <a:ea typeface="Calibri"/>
              <a:cs typeface="Calibri"/>
            </a:rPr>
            <a:t>Dr.  Ryan Nelson</a:t>
          </a:r>
          <a:endParaRPr lang="en-US">
            <a:latin typeface="Trebuchet MS" panose="020B0603020202020204"/>
          </a:endParaRPr>
        </a:p>
      </dgm:t>
    </dgm:pt>
    <dgm:pt modelId="{57F90FE8-17AB-463E-B407-0628BDDAA5A8}" type="parTrans" cxnId="{479CD34C-9BEC-4FB8-949B-38D9CF23BD48}">
      <dgm:prSet/>
      <dgm:spPr/>
    </dgm:pt>
    <dgm:pt modelId="{EE9F2D87-E97B-4330-BB4A-15989B33A4BF}" type="sibTrans" cxnId="{479CD34C-9BEC-4FB8-949B-38D9CF23BD48}">
      <dgm:prSet/>
      <dgm:spPr/>
    </dgm:pt>
    <dgm:pt modelId="{2C4B0B84-F361-4C7C-BA8E-A3BAE8C2FFA8}">
      <dgm:prSet phldr="0"/>
      <dgm:spPr/>
      <dgm:t>
        <a:bodyPr/>
        <a:lstStyle/>
        <a:p>
          <a:pPr rtl="0"/>
          <a:r>
            <a:rPr lang="en-US">
              <a:solidFill>
                <a:srgbClr val="000000"/>
              </a:solidFill>
              <a:latin typeface="Calibri"/>
              <a:ea typeface="Calibri"/>
              <a:cs typeface="Calibri"/>
            </a:rPr>
            <a:t>Dr.  Pat Rydell</a:t>
          </a:r>
          <a:endParaRPr lang="en-US">
            <a:latin typeface="Trebuchet MS" panose="020B0603020202020204"/>
          </a:endParaRPr>
        </a:p>
      </dgm:t>
    </dgm:pt>
    <dgm:pt modelId="{CC7508CE-DB66-4177-8D46-8BB967AFD42D}" type="parTrans" cxnId="{7F36276C-029C-4C6D-A7FA-E99A94F05FA2}">
      <dgm:prSet/>
      <dgm:spPr/>
    </dgm:pt>
    <dgm:pt modelId="{D98EDB12-F7E1-457D-A6BF-06351A042794}" type="sibTrans" cxnId="{7F36276C-029C-4C6D-A7FA-E99A94F05FA2}">
      <dgm:prSet/>
      <dgm:spPr/>
    </dgm:pt>
    <dgm:pt modelId="{4504554A-4102-4909-8962-0C2516A497E3}">
      <dgm:prSet phldr="0"/>
      <dgm:spPr/>
      <dgm:t>
        <a:bodyPr/>
        <a:lstStyle/>
        <a:p>
          <a:pPr rtl="0"/>
          <a:r>
            <a:rPr lang="en-US">
              <a:latin typeface="Trebuchet MS" panose="020B0603020202020204"/>
              <a:ea typeface="Calibri"/>
              <a:cs typeface="Calibri"/>
            </a:rPr>
            <a:t>Dr. Holly Damico</a:t>
          </a:r>
        </a:p>
      </dgm:t>
    </dgm:pt>
    <dgm:pt modelId="{A072172F-E5DC-4080-98FB-DCC946BD29E8}" type="parTrans" cxnId="{BDFB1CD6-5E9B-4274-BE74-E6F671B9FD74}">
      <dgm:prSet/>
      <dgm:spPr/>
    </dgm:pt>
    <dgm:pt modelId="{A4343CE7-E609-49F0-8CE9-CC90880723EF}" type="sibTrans" cxnId="{BDFB1CD6-5E9B-4274-BE74-E6F671B9FD74}">
      <dgm:prSet/>
      <dgm:spPr/>
    </dgm:pt>
    <dgm:pt modelId="{3DDE54A4-CEF8-4912-94F4-94EB64A3CE96}">
      <dgm:prSet phldr="0"/>
      <dgm:spPr/>
      <dgm:t>
        <a:bodyPr/>
        <a:lstStyle/>
        <a:p>
          <a:pPr rtl="0"/>
          <a:r>
            <a:rPr lang="en-US">
              <a:solidFill>
                <a:srgbClr val="444444"/>
              </a:solidFill>
              <a:latin typeface="Calibri"/>
              <a:ea typeface="Calibri"/>
              <a:cs typeface="Calibri"/>
            </a:rPr>
            <a:t>Dr. Natalie Douglass</a:t>
          </a:r>
        </a:p>
      </dgm:t>
    </dgm:pt>
    <dgm:pt modelId="{8509038F-4053-4C38-9AE2-507ECE8FA2DB}" type="parTrans" cxnId="{AB21A38C-5A10-434A-8797-E855A1EDFF3D}">
      <dgm:prSet/>
      <dgm:spPr/>
    </dgm:pt>
    <dgm:pt modelId="{8BFEC42B-50E7-4175-BB7E-B15F36D7EFBB}" type="sibTrans" cxnId="{AB21A38C-5A10-434A-8797-E855A1EDFF3D}">
      <dgm:prSet/>
      <dgm:spPr/>
    </dgm:pt>
    <dgm:pt modelId="{B4E46A3C-B1F9-4413-A506-6CB056D3B2B5}" type="pres">
      <dgm:prSet presAssocID="{53E68345-18FC-4CD4-8948-1767000E7D9A}" presName="linear" presStyleCnt="0">
        <dgm:presLayoutVars>
          <dgm:animLvl val="lvl"/>
          <dgm:resizeHandles val="exact"/>
        </dgm:presLayoutVars>
      </dgm:prSet>
      <dgm:spPr/>
    </dgm:pt>
    <dgm:pt modelId="{BC1B875E-6AD9-400D-9F2D-60864970FE7A}" type="pres">
      <dgm:prSet presAssocID="{E3645732-1067-4111-9C8F-C3B8E373D52E}" presName="parentText" presStyleLbl="node1" presStyleIdx="0" presStyleCnt="11">
        <dgm:presLayoutVars>
          <dgm:chMax val="0"/>
          <dgm:bulletEnabled val="1"/>
        </dgm:presLayoutVars>
      </dgm:prSet>
      <dgm:spPr/>
    </dgm:pt>
    <dgm:pt modelId="{B7D328DA-CAF5-46BB-80C6-3AF297A3946C}" type="pres">
      <dgm:prSet presAssocID="{F31E104D-58D8-455E-9A17-114B1A44F8AA}" presName="spacer" presStyleCnt="0"/>
      <dgm:spPr/>
    </dgm:pt>
    <dgm:pt modelId="{E48345BA-01E6-4075-B637-70098E46C8E0}" type="pres">
      <dgm:prSet presAssocID="{5D10DD58-A650-465F-B616-31EA9D371DB3}" presName="parentText" presStyleLbl="node1" presStyleIdx="1" presStyleCnt="11">
        <dgm:presLayoutVars>
          <dgm:chMax val="0"/>
          <dgm:bulletEnabled val="1"/>
        </dgm:presLayoutVars>
      </dgm:prSet>
      <dgm:spPr/>
    </dgm:pt>
    <dgm:pt modelId="{971AAEBA-4506-40F7-9607-0930710EE730}" type="pres">
      <dgm:prSet presAssocID="{DE591853-79B6-41D9-A66F-A61BD96E02A7}" presName="spacer" presStyleCnt="0"/>
      <dgm:spPr/>
    </dgm:pt>
    <dgm:pt modelId="{D4773B55-B6DE-470A-819A-7B2F9119DC1B}" type="pres">
      <dgm:prSet presAssocID="{8A613DC1-F96B-48ED-BB7D-249ECA36E389}" presName="parentText" presStyleLbl="node1" presStyleIdx="2" presStyleCnt="11">
        <dgm:presLayoutVars>
          <dgm:chMax val="0"/>
          <dgm:bulletEnabled val="1"/>
        </dgm:presLayoutVars>
      </dgm:prSet>
      <dgm:spPr/>
    </dgm:pt>
    <dgm:pt modelId="{752324CE-377A-4340-AB9E-955F7972AC3F}" type="pres">
      <dgm:prSet presAssocID="{5A2F2CDE-A2A7-4E6E-B99A-FB3217783230}" presName="spacer" presStyleCnt="0"/>
      <dgm:spPr/>
    </dgm:pt>
    <dgm:pt modelId="{CAA84A9A-8623-40B9-A734-2EE3E559055D}" type="pres">
      <dgm:prSet presAssocID="{7F3BA706-6D0B-4A04-A255-3FA4A72DDCBA}" presName="parentText" presStyleLbl="node1" presStyleIdx="3" presStyleCnt="11">
        <dgm:presLayoutVars>
          <dgm:chMax val="0"/>
          <dgm:bulletEnabled val="1"/>
        </dgm:presLayoutVars>
      </dgm:prSet>
      <dgm:spPr/>
    </dgm:pt>
    <dgm:pt modelId="{BB8AEA93-D71A-4BAE-8275-5CBA29B155A6}" type="pres">
      <dgm:prSet presAssocID="{4C790530-EED0-432E-897F-81D103700DDA}" presName="spacer" presStyleCnt="0"/>
      <dgm:spPr/>
    </dgm:pt>
    <dgm:pt modelId="{AD51621B-9A40-462E-8357-3A1E66925135}" type="pres">
      <dgm:prSet presAssocID="{E3FAA18A-07DE-4E1E-98E6-EDCC166ABE40}" presName="parentText" presStyleLbl="node1" presStyleIdx="4" presStyleCnt="11">
        <dgm:presLayoutVars>
          <dgm:chMax val="0"/>
          <dgm:bulletEnabled val="1"/>
        </dgm:presLayoutVars>
      </dgm:prSet>
      <dgm:spPr/>
    </dgm:pt>
    <dgm:pt modelId="{E3585BCE-00C5-46E5-8FCC-C911C0CC979A}" type="pres">
      <dgm:prSet presAssocID="{70F0F1CE-FAFC-4D17-9ECC-4459A83D1ACF}" presName="spacer" presStyleCnt="0"/>
      <dgm:spPr/>
    </dgm:pt>
    <dgm:pt modelId="{C3A7F897-4146-4644-AF16-E224CA6483A3}" type="pres">
      <dgm:prSet presAssocID="{4504554A-4102-4909-8962-0C2516A497E3}" presName="parentText" presStyleLbl="node1" presStyleIdx="5" presStyleCnt="11">
        <dgm:presLayoutVars>
          <dgm:chMax val="0"/>
          <dgm:bulletEnabled val="1"/>
        </dgm:presLayoutVars>
      </dgm:prSet>
      <dgm:spPr/>
    </dgm:pt>
    <dgm:pt modelId="{ACE2C55A-26BD-44F5-86C0-72885E1DD60F}" type="pres">
      <dgm:prSet presAssocID="{A4343CE7-E609-49F0-8CE9-CC90880723EF}" presName="spacer" presStyleCnt="0"/>
      <dgm:spPr/>
    </dgm:pt>
    <dgm:pt modelId="{815E5316-3CD0-4E43-BE29-C14C8AC85CFC}" type="pres">
      <dgm:prSet presAssocID="{3DDE54A4-CEF8-4912-94F4-94EB64A3CE96}" presName="parentText" presStyleLbl="node1" presStyleIdx="6" presStyleCnt="11">
        <dgm:presLayoutVars>
          <dgm:chMax val="0"/>
          <dgm:bulletEnabled val="1"/>
        </dgm:presLayoutVars>
      </dgm:prSet>
      <dgm:spPr/>
    </dgm:pt>
    <dgm:pt modelId="{878DDE5E-CE7A-418E-A9DC-0C446998181B}" type="pres">
      <dgm:prSet presAssocID="{8BFEC42B-50E7-4175-BB7E-B15F36D7EFBB}" presName="spacer" presStyleCnt="0"/>
      <dgm:spPr/>
    </dgm:pt>
    <dgm:pt modelId="{1E852C7E-49B7-47C7-BABB-84331B523860}" type="pres">
      <dgm:prSet presAssocID="{C8EC78FE-82FE-4E02-BDC5-716BC5BAD3F1}" presName="parentText" presStyleLbl="node1" presStyleIdx="7" presStyleCnt="11">
        <dgm:presLayoutVars>
          <dgm:chMax val="0"/>
          <dgm:bulletEnabled val="1"/>
        </dgm:presLayoutVars>
      </dgm:prSet>
      <dgm:spPr/>
    </dgm:pt>
    <dgm:pt modelId="{1B05858F-0E6C-45B2-BE94-1E89EB1D6D00}" type="pres">
      <dgm:prSet presAssocID="{EE9F2D87-E97B-4330-BB4A-15989B33A4BF}" presName="spacer" presStyleCnt="0"/>
      <dgm:spPr/>
    </dgm:pt>
    <dgm:pt modelId="{7222A4C5-A0EE-4AB8-BA4E-76A3C11A60F7}" type="pres">
      <dgm:prSet presAssocID="{F5E53496-A431-40C8-BD49-F59D40306C17}" presName="parentText" presStyleLbl="node1" presStyleIdx="8" presStyleCnt="11">
        <dgm:presLayoutVars>
          <dgm:chMax val="0"/>
          <dgm:bulletEnabled val="1"/>
        </dgm:presLayoutVars>
      </dgm:prSet>
      <dgm:spPr/>
    </dgm:pt>
    <dgm:pt modelId="{E482CC26-02BE-4787-895A-AC0EC304A185}" type="pres">
      <dgm:prSet presAssocID="{338FCD98-DBF8-4969-9AB5-D50A1665FE1D}" presName="spacer" presStyleCnt="0"/>
      <dgm:spPr/>
    </dgm:pt>
    <dgm:pt modelId="{92DE9AA0-55FA-4AF4-A55A-107E3F7C8AE9}" type="pres">
      <dgm:prSet presAssocID="{2C4B0B84-F361-4C7C-BA8E-A3BAE8C2FFA8}" presName="parentText" presStyleLbl="node1" presStyleIdx="9" presStyleCnt="11">
        <dgm:presLayoutVars>
          <dgm:chMax val="0"/>
          <dgm:bulletEnabled val="1"/>
        </dgm:presLayoutVars>
      </dgm:prSet>
      <dgm:spPr/>
    </dgm:pt>
    <dgm:pt modelId="{2D22D5B5-EF2D-4176-A57F-12EBFF242592}" type="pres">
      <dgm:prSet presAssocID="{D98EDB12-F7E1-457D-A6BF-06351A042794}" presName="spacer" presStyleCnt="0"/>
      <dgm:spPr/>
    </dgm:pt>
    <dgm:pt modelId="{EEBA6EE1-4B8D-4046-BF6A-F933C7E1041C}" type="pres">
      <dgm:prSet presAssocID="{E10455F7-32BF-49A9-857A-793F4F217CC7}" presName="parentText" presStyleLbl="node1" presStyleIdx="10" presStyleCnt="11">
        <dgm:presLayoutVars>
          <dgm:chMax val="0"/>
          <dgm:bulletEnabled val="1"/>
        </dgm:presLayoutVars>
      </dgm:prSet>
      <dgm:spPr/>
    </dgm:pt>
  </dgm:ptLst>
  <dgm:cxnLst>
    <dgm:cxn modelId="{717A000D-9C5B-4CC6-B514-99BFF3EC131B}" type="presOf" srcId="{53E68345-18FC-4CD4-8948-1767000E7D9A}" destId="{B4E46A3C-B1F9-4413-A506-6CB056D3B2B5}" srcOrd="0" destOrd="0" presId="urn:microsoft.com/office/officeart/2005/8/layout/vList2"/>
    <dgm:cxn modelId="{BA89BF28-745C-4737-A418-AB637E56B06B}" type="presOf" srcId="{C8EC78FE-82FE-4E02-BDC5-716BC5BAD3F1}" destId="{1E852C7E-49B7-47C7-BABB-84331B523860}" srcOrd="0" destOrd="0" presId="urn:microsoft.com/office/officeart/2005/8/layout/vList2"/>
    <dgm:cxn modelId="{B9318330-BDCE-4B40-8E07-A24D64ED32CE}" type="presOf" srcId="{4504554A-4102-4909-8962-0C2516A497E3}" destId="{C3A7F897-4146-4644-AF16-E224CA6483A3}" srcOrd="0" destOrd="0" presId="urn:microsoft.com/office/officeart/2005/8/layout/vList2"/>
    <dgm:cxn modelId="{15772734-0254-43E5-8275-A906E6CF7236}" type="presOf" srcId="{2C4B0B84-F361-4C7C-BA8E-A3BAE8C2FFA8}" destId="{92DE9AA0-55FA-4AF4-A55A-107E3F7C8AE9}" srcOrd="0" destOrd="0" presId="urn:microsoft.com/office/officeart/2005/8/layout/vList2"/>
    <dgm:cxn modelId="{D1398367-CE76-4A0D-9924-91628BF06EE7}" type="presOf" srcId="{F5E53496-A431-40C8-BD49-F59D40306C17}" destId="{7222A4C5-A0EE-4AB8-BA4E-76A3C11A60F7}" srcOrd="0" destOrd="0" presId="urn:microsoft.com/office/officeart/2005/8/layout/vList2"/>
    <dgm:cxn modelId="{3FC69A48-AEC7-42D2-935E-14FE08766BFD}" type="presOf" srcId="{5D10DD58-A650-465F-B616-31EA9D371DB3}" destId="{E48345BA-01E6-4075-B637-70098E46C8E0}" srcOrd="0" destOrd="0" presId="urn:microsoft.com/office/officeart/2005/8/layout/vList2"/>
    <dgm:cxn modelId="{2CEC1A4A-7AFB-4910-A363-EB021CA2AB61}" type="presOf" srcId="{E10455F7-32BF-49A9-857A-793F4F217CC7}" destId="{EEBA6EE1-4B8D-4046-BF6A-F933C7E1041C}" srcOrd="0" destOrd="0" presId="urn:microsoft.com/office/officeart/2005/8/layout/vList2"/>
    <dgm:cxn modelId="{7F36276C-029C-4C6D-A7FA-E99A94F05FA2}" srcId="{53E68345-18FC-4CD4-8948-1767000E7D9A}" destId="{2C4B0B84-F361-4C7C-BA8E-A3BAE8C2FFA8}" srcOrd="9" destOrd="0" parTransId="{CC7508CE-DB66-4177-8D46-8BB967AFD42D}" sibTransId="{D98EDB12-F7E1-457D-A6BF-06351A042794}"/>
    <dgm:cxn modelId="{479CD34C-9BEC-4FB8-949B-38D9CF23BD48}" srcId="{53E68345-18FC-4CD4-8948-1767000E7D9A}" destId="{C8EC78FE-82FE-4E02-BDC5-716BC5BAD3F1}" srcOrd="7" destOrd="0" parTransId="{57F90FE8-17AB-463E-B407-0628BDDAA5A8}" sibTransId="{EE9F2D87-E97B-4330-BB4A-15989B33A4BF}"/>
    <dgm:cxn modelId="{2078DB6D-650E-4296-98CB-EA06E74B43C4}" srcId="{53E68345-18FC-4CD4-8948-1767000E7D9A}" destId="{E10455F7-32BF-49A9-857A-793F4F217CC7}" srcOrd="10" destOrd="0" parTransId="{EBB6B379-7B42-44C2-83E3-AF9E24DF95A9}" sibTransId="{3758F9DE-3A00-46BD-9342-EFDE850F9576}"/>
    <dgm:cxn modelId="{77613870-5A75-40D4-ABF8-4AF6A8B77270}" type="presOf" srcId="{E3FAA18A-07DE-4E1E-98E6-EDCC166ABE40}" destId="{AD51621B-9A40-462E-8357-3A1E66925135}" srcOrd="0" destOrd="0" presId="urn:microsoft.com/office/officeart/2005/8/layout/vList2"/>
    <dgm:cxn modelId="{AFFFC755-0E96-43E4-9433-F2B5A2C7D831}" type="presOf" srcId="{E3645732-1067-4111-9C8F-C3B8E373D52E}" destId="{BC1B875E-6AD9-400D-9F2D-60864970FE7A}" srcOrd="0" destOrd="0" presId="urn:microsoft.com/office/officeart/2005/8/layout/vList2"/>
    <dgm:cxn modelId="{1B5D207B-F251-434B-A5A6-9016DAA9111C}" type="presOf" srcId="{7F3BA706-6D0B-4A04-A255-3FA4A72DDCBA}" destId="{CAA84A9A-8623-40B9-A734-2EE3E559055D}" srcOrd="0" destOrd="0" presId="urn:microsoft.com/office/officeart/2005/8/layout/vList2"/>
    <dgm:cxn modelId="{D7460681-3C56-413F-A07F-3A6158318089}" srcId="{53E68345-18FC-4CD4-8948-1767000E7D9A}" destId="{5D10DD58-A650-465F-B616-31EA9D371DB3}" srcOrd="1" destOrd="0" parTransId="{7911D16D-A464-4DA9-896F-87628FBBA0E7}" sibTransId="{DE591853-79B6-41D9-A66F-A61BD96E02A7}"/>
    <dgm:cxn modelId="{AB21A38C-5A10-434A-8797-E855A1EDFF3D}" srcId="{53E68345-18FC-4CD4-8948-1767000E7D9A}" destId="{3DDE54A4-CEF8-4912-94F4-94EB64A3CE96}" srcOrd="6" destOrd="0" parTransId="{8509038F-4053-4C38-9AE2-507ECE8FA2DB}" sibTransId="{8BFEC42B-50E7-4175-BB7E-B15F36D7EFBB}"/>
    <dgm:cxn modelId="{C6C66D90-BD2B-4C23-B2E8-7BE84C7273E0}" srcId="{53E68345-18FC-4CD4-8948-1767000E7D9A}" destId="{8A613DC1-F96B-48ED-BB7D-249ECA36E389}" srcOrd="2" destOrd="0" parTransId="{4F21C7DD-53F2-467F-86AE-4181A84D2616}" sibTransId="{5A2F2CDE-A2A7-4E6E-B99A-FB3217783230}"/>
    <dgm:cxn modelId="{BFC0E39B-6AF0-4BD3-8062-DD660CADA15E}" type="presOf" srcId="{8A613DC1-F96B-48ED-BB7D-249ECA36E389}" destId="{D4773B55-B6DE-470A-819A-7B2F9119DC1B}" srcOrd="0" destOrd="0" presId="urn:microsoft.com/office/officeart/2005/8/layout/vList2"/>
    <dgm:cxn modelId="{25B23BAB-C740-402E-A5D4-1C718C3C7962}" srcId="{53E68345-18FC-4CD4-8948-1767000E7D9A}" destId="{E3645732-1067-4111-9C8F-C3B8E373D52E}" srcOrd="0" destOrd="0" parTransId="{411618BC-3A20-4049-8149-3341F4271549}" sibTransId="{F31E104D-58D8-455E-9A17-114B1A44F8AA}"/>
    <dgm:cxn modelId="{A9656EB4-5B6B-46A9-BD66-AC3153A08433}" type="presOf" srcId="{3DDE54A4-CEF8-4912-94F4-94EB64A3CE96}" destId="{815E5316-3CD0-4E43-BE29-C14C8AC85CFC}" srcOrd="0" destOrd="0" presId="urn:microsoft.com/office/officeart/2005/8/layout/vList2"/>
    <dgm:cxn modelId="{B5982EBA-1567-4DEE-B1AA-6DBB50A6532E}" srcId="{53E68345-18FC-4CD4-8948-1767000E7D9A}" destId="{F5E53496-A431-40C8-BD49-F59D40306C17}" srcOrd="8" destOrd="0" parTransId="{ECBD3957-6B2E-4F51-B2F8-3D30BE9F31CA}" sibTransId="{338FCD98-DBF8-4969-9AB5-D50A1665FE1D}"/>
    <dgm:cxn modelId="{BDFB1CD6-5E9B-4274-BE74-E6F671B9FD74}" srcId="{53E68345-18FC-4CD4-8948-1767000E7D9A}" destId="{4504554A-4102-4909-8962-0C2516A497E3}" srcOrd="5" destOrd="0" parTransId="{A072172F-E5DC-4080-98FB-DCC946BD29E8}" sibTransId="{A4343CE7-E609-49F0-8CE9-CC90880723EF}"/>
    <dgm:cxn modelId="{506008D9-E44D-439C-A7CA-7BF9A3B0CC7E}" srcId="{53E68345-18FC-4CD4-8948-1767000E7D9A}" destId="{7F3BA706-6D0B-4A04-A255-3FA4A72DDCBA}" srcOrd="3" destOrd="0" parTransId="{4AE09924-CE43-4E4C-AC76-373421431E67}" sibTransId="{4C790530-EED0-432E-897F-81D103700DDA}"/>
    <dgm:cxn modelId="{C6D836EF-2E90-460D-9852-0DC105B0F899}" srcId="{53E68345-18FC-4CD4-8948-1767000E7D9A}" destId="{E3FAA18A-07DE-4E1E-98E6-EDCC166ABE40}" srcOrd="4" destOrd="0" parTransId="{3E4069EC-185E-4BA9-A25C-CB5497FA67B5}" sibTransId="{70F0F1CE-FAFC-4D17-9ECC-4459A83D1ACF}"/>
    <dgm:cxn modelId="{73D703BB-E9E3-461D-9D8F-C21D7F054BE3}" type="presParOf" srcId="{B4E46A3C-B1F9-4413-A506-6CB056D3B2B5}" destId="{BC1B875E-6AD9-400D-9F2D-60864970FE7A}" srcOrd="0" destOrd="0" presId="urn:microsoft.com/office/officeart/2005/8/layout/vList2"/>
    <dgm:cxn modelId="{F4F17542-E3FE-4322-BCC1-51D0E4D07E7A}" type="presParOf" srcId="{B4E46A3C-B1F9-4413-A506-6CB056D3B2B5}" destId="{B7D328DA-CAF5-46BB-80C6-3AF297A3946C}" srcOrd="1" destOrd="0" presId="urn:microsoft.com/office/officeart/2005/8/layout/vList2"/>
    <dgm:cxn modelId="{84E2FA94-50C5-4B23-ACF1-152BC0FFC34F}" type="presParOf" srcId="{B4E46A3C-B1F9-4413-A506-6CB056D3B2B5}" destId="{E48345BA-01E6-4075-B637-70098E46C8E0}" srcOrd="2" destOrd="0" presId="urn:microsoft.com/office/officeart/2005/8/layout/vList2"/>
    <dgm:cxn modelId="{39A2BB96-042A-4A37-8E5B-7E339BCC7261}" type="presParOf" srcId="{B4E46A3C-B1F9-4413-A506-6CB056D3B2B5}" destId="{971AAEBA-4506-40F7-9607-0930710EE730}" srcOrd="3" destOrd="0" presId="urn:microsoft.com/office/officeart/2005/8/layout/vList2"/>
    <dgm:cxn modelId="{5A6CBDF6-A410-4456-9885-1511EADF7504}" type="presParOf" srcId="{B4E46A3C-B1F9-4413-A506-6CB056D3B2B5}" destId="{D4773B55-B6DE-470A-819A-7B2F9119DC1B}" srcOrd="4" destOrd="0" presId="urn:microsoft.com/office/officeart/2005/8/layout/vList2"/>
    <dgm:cxn modelId="{41F15FE8-BA1E-4A8E-8F59-AD84FFDE3536}" type="presParOf" srcId="{B4E46A3C-B1F9-4413-A506-6CB056D3B2B5}" destId="{752324CE-377A-4340-AB9E-955F7972AC3F}" srcOrd="5" destOrd="0" presId="urn:microsoft.com/office/officeart/2005/8/layout/vList2"/>
    <dgm:cxn modelId="{11665DEF-C388-4DBC-B484-574132539F59}" type="presParOf" srcId="{B4E46A3C-B1F9-4413-A506-6CB056D3B2B5}" destId="{CAA84A9A-8623-40B9-A734-2EE3E559055D}" srcOrd="6" destOrd="0" presId="urn:microsoft.com/office/officeart/2005/8/layout/vList2"/>
    <dgm:cxn modelId="{D8C5A032-8C8E-4DDE-B5C0-2DB161DA280C}" type="presParOf" srcId="{B4E46A3C-B1F9-4413-A506-6CB056D3B2B5}" destId="{BB8AEA93-D71A-4BAE-8275-5CBA29B155A6}" srcOrd="7" destOrd="0" presId="urn:microsoft.com/office/officeart/2005/8/layout/vList2"/>
    <dgm:cxn modelId="{3CC1D523-9440-4A9D-AF10-1A64C6D0B0EF}" type="presParOf" srcId="{B4E46A3C-B1F9-4413-A506-6CB056D3B2B5}" destId="{AD51621B-9A40-462E-8357-3A1E66925135}" srcOrd="8" destOrd="0" presId="urn:microsoft.com/office/officeart/2005/8/layout/vList2"/>
    <dgm:cxn modelId="{E66F1129-6F5B-47B6-B7EF-346B3484E5B4}" type="presParOf" srcId="{B4E46A3C-B1F9-4413-A506-6CB056D3B2B5}" destId="{E3585BCE-00C5-46E5-8FCC-C911C0CC979A}" srcOrd="9" destOrd="0" presId="urn:microsoft.com/office/officeart/2005/8/layout/vList2"/>
    <dgm:cxn modelId="{8A8AE734-5FE3-472E-B32E-DEB7F013B8E5}" type="presParOf" srcId="{B4E46A3C-B1F9-4413-A506-6CB056D3B2B5}" destId="{C3A7F897-4146-4644-AF16-E224CA6483A3}" srcOrd="10" destOrd="0" presId="urn:microsoft.com/office/officeart/2005/8/layout/vList2"/>
    <dgm:cxn modelId="{DC59CF48-B305-4982-9551-921909E6F5D2}" type="presParOf" srcId="{B4E46A3C-B1F9-4413-A506-6CB056D3B2B5}" destId="{ACE2C55A-26BD-44F5-86C0-72885E1DD60F}" srcOrd="11" destOrd="0" presId="urn:microsoft.com/office/officeart/2005/8/layout/vList2"/>
    <dgm:cxn modelId="{1A2727E5-0DC1-4A23-B50A-991B98340B9C}" type="presParOf" srcId="{B4E46A3C-B1F9-4413-A506-6CB056D3B2B5}" destId="{815E5316-3CD0-4E43-BE29-C14C8AC85CFC}" srcOrd="12" destOrd="0" presId="urn:microsoft.com/office/officeart/2005/8/layout/vList2"/>
    <dgm:cxn modelId="{1170EE5E-6D7E-434E-BA89-0EF2874C3CCD}" type="presParOf" srcId="{B4E46A3C-B1F9-4413-A506-6CB056D3B2B5}" destId="{878DDE5E-CE7A-418E-A9DC-0C446998181B}" srcOrd="13" destOrd="0" presId="urn:microsoft.com/office/officeart/2005/8/layout/vList2"/>
    <dgm:cxn modelId="{9E4976F6-A49B-426D-9B4F-916812A5E9C6}" type="presParOf" srcId="{B4E46A3C-B1F9-4413-A506-6CB056D3B2B5}" destId="{1E852C7E-49B7-47C7-BABB-84331B523860}" srcOrd="14" destOrd="0" presId="urn:microsoft.com/office/officeart/2005/8/layout/vList2"/>
    <dgm:cxn modelId="{25C68354-6AB4-4788-86F7-F1AD4F3A518B}" type="presParOf" srcId="{B4E46A3C-B1F9-4413-A506-6CB056D3B2B5}" destId="{1B05858F-0E6C-45B2-BE94-1E89EB1D6D00}" srcOrd="15" destOrd="0" presId="urn:microsoft.com/office/officeart/2005/8/layout/vList2"/>
    <dgm:cxn modelId="{00BAEC47-980A-47D4-AF47-09A685F522C3}" type="presParOf" srcId="{B4E46A3C-B1F9-4413-A506-6CB056D3B2B5}" destId="{7222A4C5-A0EE-4AB8-BA4E-76A3C11A60F7}" srcOrd="16" destOrd="0" presId="urn:microsoft.com/office/officeart/2005/8/layout/vList2"/>
    <dgm:cxn modelId="{8745F419-0897-4FB0-8369-8B784F56215A}" type="presParOf" srcId="{B4E46A3C-B1F9-4413-A506-6CB056D3B2B5}" destId="{E482CC26-02BE-4787-895A-AC0EC304A185}" srcOrd="17" destOrd="0" presId="urn:microsoft.com/office/officeart/2005/8/layout/vList2"/>
    <dgm:cxn modelId="{ADED91CD-FCE1-4A05-9947-5C6FFBB56794}" type="presParOf" srcId="{B4E46A3C-B1F9-4413-A506-6CB056D3B2B5}" destId="{92DE9AA0-55FA-4AF4-A55A-107E3F7C8AE9}" srcOrd="18" destOrd="0" presId="urn:microsoft.com/office/officeart/2005/8/layout/vList2"/>
    <dgm:cxn modelId="{DF1DDDC4-A961-4642-86F8-9A7137ADAE32}" type="presParOf" srcId="{B4E46A3C-B1F9-4413-A506-6CB056D3B2B5}" destId="{2D22D5B5-EF2D-4176-A57F-12EBFF242592}" srcOrd="19" destOrd="0" presId="urn:microsoft.com/office/officeart/2005/8/layout/vList2"/>
    <dgm:cxn modelId="{C99A449A-E4A0-4CCC-BC14-786D2A5112C0}" type="presParOf" srcId="{B4E46A3C-B1F9-4413-A506-6CB056D3B2B5}" destId="{EEBA6EE1-4B8D-4046-BF6A-F933C7E1041C}" srcOrd="2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2CF77-A471-49AD-ADC0-7D65670812E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A749E70-4B47-4AB2-873A-8F0B3A2C83C2}">
      <dgm:prSet/>
      <dgm:spPr/>
      <dgm:t>
        <a:bodyPr/>
        <a:lstStyle/>
        <a:p>
          <a:pPr rtl="0"/>
          <a:r>
            <a:rPr lang="en-US">
              <a:latin typeface="Trebuchet MS" panose="020B0603020202020204"/>
            </a:rPr>
            <a:t>Mrs</a:t>
          </a:r>
          <a:r>
            <a:rPr lang="en-US"/>
            <a:t>.</a:t>
          </a:r>
          <a:r>
            <a:rPr lang="en-US">
              <a:latin typeface="Trebuchet MS" panose="020B0603020202020204"/>
            </a:rPr>
            <a:t> Ashley Kidd</a:t>
          </a:r>
          <a:r>
            <a:rPr lang="en-US"/>
            <a:t>, Clinic Director</a:t>
          </a:r>
        </a:p>
      </dgm:t>
    </dgm:pt>
    <dgm:pt modelId="{99CDEBEA-CE51-4BDC-9030-75C597C9BA0F}" type="parTrans" cxnId="{6D680799-69AB-40CA-8FAE-8519C18C3EFF}">
      <dgm:prSet/>
      <dgm:spPr/>
      <dgm:t>
        <a:bodyPr/>
        <a:lstStyle/>
        <a:p>
          <a:endParaRPr lang="en-US"/>
        </a:p>
      </dgm:t>
    </dgm:pt>
    <dgm:pt modelId="{A7D4E486-DB16-4465-BF0E-1B45604F5030}" type="sibTrans" cxnId="{6D680799-69AB-40CA-8FAE-8519C18C3EFF}">
      <dgm:prSet/>
      <dgm:spPr/>
      <dgm:t>
        <a:bodyPr/>
        <a:lstStyle/>
        <a:p>
          <a:endParaRPr lang="en-US"/>
        </a:p>
      </dgm:t>
    </dgm:pt>
    <dgm:pt modelId="{A7138667-CB63-46FA-8A5C-D67BA2333EE3}">
      <dgm:prSet/>
      <dgm:spPr/>
      <dgm:t>
        <a:bodyPr/>
        <a:lstStyle/>
        <a:p>
          <a:r>
            <a:rPr lang="en-US"/>
            <a:t>Mrs. Mona Breaux</a:t>
          </a:r>
        </a:p>
      </dgm:t>
    </dgm:pt>
    <dgm:pt modelId="{C1FDAE0F-18BC-4B25-AD7E-DAB9C9892937}" type="parTrans" cxnId="{16059491-6849-4932-AAC1-C4DA197D55DA}">
      <dgm:prSet/>
      <dgm:spPr/>
      <dgm:t>
        <a:bodyPr/>
        <a:lstStyle/>
        <a:p>
          <a:endParaRPr lang="en-US"/>
        </a:p>
      </dgm:t>
    </dgm:pt>
    <dgm:pt modelId="{B28A6912-6BA6-4B51-8DDF-766AE8784C79}" type="sibTrans" cxnId="{16059491-6849-4932-AAC1-C4DA197D55DA}">
      <dgm:prSet/>
      <dgm:spPr/>
      <dgm:t>
        <a:bodyPr/>
        <a:lstStyle/>
        <a:p>
          <a:endParaRPr lang="en-US"/>
        </a:p>
      </dgm:t>
    </dgm:pt>
    <dgm:pt modelId="{8D73ACC8-7F3A-45D7-8D1D-ED6C1194F2ED}">
      <dgm:prSet/>
      <dgm:spPr/>
      <dgm:t>
        <a:bodyPr/>
        <a:lstStyle/>
        <a:p>
          <a:r>
            <a:rPr lang="en-US"/>
            <a:t>Mrs. Katie Hays</a:t>
          </a:r>
        </a:p>
      </dgm:t>
    </dgm:pt>
    <dgm:pt modelId="{DB45EBA4-86B8-42C1-9965-EE4EEE5DDE14}" type="parTrans" cxnId="{67F79842-6F51-465E-9952-44732BC557CC}">
      <dgm:prSet/>
      <dgm:spPr/>
      <dgm:t>
        <a:bodyPr/>
        <a:lstStyle/>
        <a:p>
          <a:endParaRPr lang="en-US"/>
        </a:p>
      </dgm:t>
    </dgm:pt>
    <dgm:pt modelId="{92B4E78B-CC90-4041-8AA5-22029ECBF846}" type="sibTrans" cxnId="{67F79842-6F51-465E-9952-44732BC557CC}">
      <dgm:prSet/>
      <dgm:spPr/>
      <dgm:t>
        <a:bodyPr/>
        <a:lstStyle/>
        <a:p>
          <a:endParaRPr lang="en-US"/>
        </a:p>
      </dgm:t>
    </dgm:pt>
    <dgm:pt modelId="{074283E4-CA07-40AD-98DB-F0A139B29310}">
      <dgm:prSet/>
      <dgm:spPr/>
      <dgm:t>
        <a:bodyPr/>
        <a:lstStyle/>
        <a:p>
          <a:r>
            <a:rPr lang="en-US">
              <a:latin typeface="Trebuchet MS" panose="020B0603020202020204"/>
            </a:rPr>
            <a:t>Dr</a:t>
          </a:r>
          <a:r>
            <a:rPr lang="en-US"/>
            <a:t>. Anne Williams</a:t>
          </a:r>
        </a:p>
      </dgm:t>
    </dgm:pt>
    <dgm:pt modelId="{6BAFBE7B-BCD7-49B9-ACC5-C1F0E7785E7B}" type="parTrans" cxnId="{B099BBB6-CBC7-41B5-A728-D102F037F063}">
      <dgm:prSet/>
      <dgm:spPr/>
      <dgm:t>
        <a:bodyPr/>
        <a:lstStyle/>
        <a:p>
          <a:endParaRPr lang="en-US"/>
        </a:p>
      </dgm:t>
    </dgm:pt>
    <dgm:pt modelId="{E53F0AEB-60BF-4DEF-80EF-245526453E7A}" type="sibTrans" cxnId="{B099BBB6-CBC7-41B5-A728-D102F037F063}">
      <dgm:prSet/>
      <dgm:spPr/>
      <dgm:t>
        <a:bodyPr/>
        <a:lstStyle/>
        <a:p>
          <a:endParaRPr lang="en-US"/>
        </a:p>
      </dgm:t>
    </dgm:pt>
    <dgm:pt modelId="{EC885EB9-9620-4718-B0A5-5EC2976233BF}">
      <dgm:prSet phldr="0"/>
      <dgm:spPr/>
      <dgm:t>
        <a:bodyPr/>
        <a:lstStyle/>
        <a:p>
          <a:pPr rtl="0"/>
          <a:r>
            <a:rPr lang="en-US"/>
            <a:t>Mr.  Derek Dupuis</a:t>
          </a:r>
        </a:p>
      </dgm:t>
    </dgm:pt>
    <dgm:pt modelId="{C1D13192-FBD1-493E-9737-5D94BC483888}" type="parTrans" cxnId="{85C458D6-0022-4F0A-85E6-6245884EF38B}">
      <dgm:prSet/>
      <dgm:spPr/>
    </dgm:pt>
    <dgm:pt modelId="{C72D0831-0E68-483E-A973-A193D838DA1C}" type="sibTrans" cxnId="{85C458D6-0022-4F0A-85E6-6245884EF38B}">
      <dgm:prSet/>
      <dgm:spPr/>
    </dgm:pt>
    <dgm:pt modelId="{18EB4984-E121-4A71-B747-0F23FCAE8DA6}">
      <dgm:prSet phldr="0"/>
      <dgm:spPr/>
      <dgm:t>
        <a:bodyPr/>
        <a:lstStyle/>
        <a:p>
          <a:pPr rtl="0"/>
          <a:r>
            <a:rPr lang="en-US"/>
            <a:t>Mrs. Kimberley Muirhead</a:t>
          </a:r>
          <a:endParaRPr lang="en-US">
            <a:latin typeface="Trebuchet MS" panose="020B0603020202020204"/>
          </a:endParaRPr>
        </a:p>
      </dgm:t>
    </dgm:pt>
    <dgm:pt modelId="{66AC5971-F608-4166-B98E-34FB9E2F65E0}" type="parTrans" cxnId="{0CB885AB-67D1-4985-AB38-5DD3BC17BF6C}">
      <dgm:prSet/>
      <dgm:spPr/>
    </dgm:pt>
    <dgm:pt modelId="{FCA27357-6135-4543-8335-1A1BBEB8DB11}" type="sibTrans" cxnId="{0CB885AB-67D1-4985-AB38-5DD3BC17BF6C}">
      <dgm:prSet/>
      <dgm:spPr/>
    </dgm:pt>
    <dgm:pt modelId="{F351084B-6B32-4B46-8249-296E5FBA0858}" type="pres">
      <dgm:prSet presAssocID="{FD22CF77-A471-49AD-ADC0-7D65670812EE}" presName="linear" presStyleCnt="0">
        <dgm:presLayoutVars>
          <dgm:animLvl val="lvl"/>
          <dgm:resizeHandles val="exact"/>
        </dgm:presLayoutVars>
      </dgm:prSet>
      <dgm:spPr/>
    </dgm:pt>
    <dgm:pt modelId="{C2D3A0BD-B89E-DD4D-B293-B4831F07EA32}" type="pres">
      <dgm:prSet presAssocID="{0A749E70-4B47-4AB2-873A-8F0B3A2C83C2}" presName="parentText" presStyleLbl="node1" presStyleIdx="0" presStyleCnt="6">
        <dgm:presLayoutVars>
          <dgm:chMax val="0"/>
          <dgm:bulletEnabled val="1"/>
        </dgm:presLayoutVars>
      </dgm:prSet>
      <dgm:spPr/>
    </dgm:pt>
    <dgm:pt modelId="{71C77153-1622-B149-9770-21CE58216089}" type="pres">
      <dgm:prSet presAssocID="{A7D4E486-DB16-4465-BF0E-1B45604F5030}" presName="spacer" presStyleCnt="0"/>
      <dgm:spPr/>
    </dgm:pt>
    <dgm:pt modelId="{ADFAD001-477D-084C-8F9C-DD13958E807E}" type="pres">
      <dgm:prSet presAssocID="{A7138667-CB63-46FA-8A5C-D67BA2333EE3}" presName="parentText" presStyleLbl="node1" presStyleIdx="1" presStyleCnt="6">
        <dgm:presLayoutVars>
          <dgm:chMax val="0"/>
          <dgm:bulletEnabled val="1"/>
        </dgm:presLayoutVars>
      </dgm:prSet>
      <dgm:spPr/>
    </dgm:pt>
    <dgm:pt modelId="{EA3BA39B-643F-BF41-A617-027DDC0D6410}" type="pres">
      <dgm:prSet presAssocID="{B28A6912-6BA6-4B51-8DDF-766AE8784C79}" presName="spacer" presStyleCnt="0"/>
      <dgm:spPr/>
    </dgm:pt>
    <dgm:pt modelId="{2CF6C3C9-D39B-4355-BACD-78D2A14BEEB4}" type="pres">
      <dgm:prSet presAssocID="{EC885EB9-9620-4718-B0A5-5EC2976233BF}" presName="parentText" presStyleLbl="node1" presStyleIdx="2" presStyleCnt="6">
        <dgm:presLayoutVars>
          <dgm:chMax val="0"/>
          <dgm:bulletEnabled val="1"/>
        </dgm:presLayoutVars>
      </dgm:prSet>
      <dgm:spPr/>
    </dgm:pt>
    <dgm:pt modelId="{A4AA7F6C-54BB-4E62-9D61-A45484DB96B3}" type="pres">
      <dgm:prSet presAssocID="{C72D0831-0E68-483E-A973-A193D838DA1C}" presName="spacer" presStyleCnt="0"/>
      <dgm:spPr/>
    </dgm:pt>
    <dgm:pt modelId="{A8470C1F-7047-0D4A-A33F-37BF40956F71}" type="pres">
      <dgm:prSet presAssocID="{8D73ACC8-7F3A-45D7-8D1D-ED6C1194F2ED}" presName="parentText" presStyleLbl="node1" presStyleIdx="3" presStyleCnt="6">
        <dgm:presLayoutVars>
          <dgm:chMax val="0"/>
          <dgm:bulletEnabled val="1"/>
        </dgm:presLayoutVars>
      </dgm:prSet>
      <dgm:spPr/>
    </dgm:pt>
    <dgm:pt modelId="{03B357CD-1B95-C24D-8FB9-53D0E998C671}" type="pres">
      <dgm:prSet presAssocID="{92B4E78B-CC90-4041-8AA5-22029ECBF846}" presName="spacer" presStyleCnt="0"/>
      <dgm:spPr/>
    </dgm:pt>
    <dgm:pt modelId="{A4AF4968-02C9-4E48-A0B5-C1221FB8B944}" type="pres">
      <dgm:prSet presAssocID="{18EB4984-E121-4A71-B747-0F23FCAE8DA6}" presName="parentText" presStyleLbl="node1" presStyleIdx="4" presStyleCnt="6">
        <dgm:presLayoutVars>
          <dgm:chMax val="0"/>
          <dgm:bulletEnabled val="1"/>
        </dgm:presLayoutVars>
      </dgm:prSet>
      <dgm:spPr/>
    </dgm:pt>
    <dgm:pt modelId="{465E3AE0-9B8D-4374-B834-FA40F911D749}" type="pres">
      <dgm:prSet presAssocID="{FCA27357-6135-4543-8335-1A1BBEB8DB11}" presName="spacer" presStyleCnt="0"/>
      <dgm:spPr/>
    </dgm:pt>
    <dgm:pt modelId="{681F55FD-93EC-9448-BF6B-AEA238C9C765}" type="pres">
      <dgm:prSet presAssocID="{074283E4-CA07-40AD-98DB-F0A139B29310}" presName="parentText" presStyleLbl="node1" presStyleIdx="5" presStyleCnt="6">
        <dgm:presLayoutVars>
          <dgm:chMax val="0"/>
          <dgm:bulletEnabled val="1"/>
        </dgm:presLayoutVars>
      </dgm:prSet>
      <dgm:spPr/>
    </dgm:pt>
  </dgm:ptLst>
  <dgm:cxnLst>
    <dgm:cxn modelId="{0C21811B-EEA8-4BBE-829C-B4404140AD80}" type="presOf" srcId="{074283E4-CA07-40AD-98DB-F0A139B29310}" destId="{681F55FD-93EC-9448-BF6B-AEA238C9C765}" srcOrd="0" destOrd="0" presId="urn:microsoft.com/office/officeart/2005/8/layout/vList2"/>
    <dgm:cxn modelId="{67F79842-6F51-465E-9952-44732BC557CC}" srcId="{FD22CF77-A471-49AD-ADC0-7D65670812EE}" destId="{8D73ACC8-7F3A-45D7-8D1D-ED6C1194F2ED}" srcOrd="3" destOrd="0" parTransId="{DB45EBA4-86B8-42C1-9965-EE4EEE5DDE14}" sibTransId="{92B4E78B-CC90-4041-8AA5-22029ECBF846}"/>
    <dgm:cxn modelId="{15DDAD7B-0923-4AA7-ACCD-B23493100785}" type="presOf" srcId="{A7138667-CB63-46FA-8A5C-D67BA2333EE3}" destId="{ADFAD001-477D-084C-8F9C-DD13958E807E}" srcOrd="0" destOrd="0" presId="urn:microsoft.com/office/officeart/2005/8/layout/vList2"/>
    <dgm:cxn modelId="{DD1B647C-09E8-4CF2-9661-9A0A6ABAE099}" type="presOf" srcId="{0A749E70-4B47-4AB2-873A-8F0B3A2C83C2}" destId="{C2D3A0BD-B89E-DD4D-B293-B4831F07EA32}" srcOrd="0" destOrd="0" presId="urn:microsoft.com/office/officeart/2005/8/layout/vList2"/>
    <dgm:cxn modelId="{9560398C-40C6-EC45-8D94-1784EE1175C2}" type="presOf" srcId="{FD22CF77-A471-49AD-ADC0-7D65670812EE}" destId="{F351084B-6B32-4B46-8249-296E5FBA0858}" srcOrd="0" destOrd="0" presId="urn:microsoft.com/office/officeart/2005/8/layout/vList2"/>
    <dgm:cxn modelId="{16059491-6849-4932-AAC1-C4DA197D55DA}" srcId="{FD22CF77-A471-49AD-ADC0-7D65670812EE}" destId="{A7138667-CB63-46FA-8A5C-D67BA2333EE3}" srcOrd="1" destOrd="0" parTransId="{C1FDAE0F-18BC-4B25-AD7E-DAB9C9892937}" sibTransId="{B28A6912-6BA6-4B51-8DDF-766AE8784C79}"/>
    <dgm:cxn modelId="{6D680799-69AB-40CA-8FAE-8519C18C3EFF}" srcId="{FD22CF77-A471-49AD-ADC0-7D65670812EE}" destId="{0A749E70-4B47-4AB2-873A-8F0B3A2C83C2}" srcOrd="0" destOrd="0" parTransId="{99CDEBEA-CE51-4BDC-9030-75C597C9BA0F}" sibTransId="{A7D4E486-DB16-4465-BF0E-1B45604F5030}"/>
    <dgm:cxn modelId="{0CB885AB-67D1-4985-AB38-5DD3BC17BF6C}" srcId="{FD22CF77-A471-49AD-ADC0-7D65670812EE}" destId="{18EB4984-E121-4A71-B747-0F23FCAE8DA6}" srcOrd="4" destOrd="0" parTransId="{66AC5971-F608-4166-B98E-34FB9E2F65E0}" sibTransId="{FCA27357-6135-4543-8335-1A1BBEB8DB11}"/>
    <dgm:cxn modelId="{E50E32AD-2B18-4119-8208-C61823B38709}" type="presOf" srcId="{EC885EB9-9620-4718-B0A5-5EC2976233BF}" destId="{2CF6C3C9-D39B-4355-BACD-78D2A14BEEB4}" srcOrd="0" destOrd="0" presId="urn:microsoft.com/office/officeart/2005/8/layout/vList2"/>
    <dgm:cxn modelId="{B099BBB6-CBC7-41B5-A728-D102F037F063}" srcId="{FD22CF77-A471-49AD-ADC0-7D65670812EE}" destId="{074283E4-CA07-40AD-98DB-F0A139B29310}" srcOrd="5" destOrd="0" parTransId="{6BAFBE7B-BCD7-49B9-ACC5-C1F0E7785E7B}" sibTransId="{E53F0AEB-60BF-4DEF-80EF-245526453E7A}"/>
    <dgm:cxn modelId="{C4EA8CCC-80E6-418A-A41C-B1D8F2A70370}" type="presOf" srcId="{8D73ACC8-7F3A-45D7-8D1D-ED6C1194F2ED}" destId="{A8470C1F-7047-0D4A-A33F-37BF40956F71}" srcOrd="0" destOrd="0" presId="urn:microsoft.com/office/officeart/2005/8/layout/vList2"/>
    <dgm:cxn modelId="{85C458D6-0022-4F0A-85E6-6245884EF38B}" srcId="{FD22CF77-A471-49AD-ADC0-7D65670812EE}" destId="{EC885EB9-9620-4718-B0A5-5EC2976233BF}" srcOrd="2" destOrd="0" parTransId="{C1D13192-FBD1-493E-9737-5D94BC483888}" sibTransId="{C72D0831-0E68-483E-A973-A193D838DA1C}"/>
    <dgm:cxn modelId="{C41965DC-9AEA-4E38-B542-1EB1A8DA2EC1}" type="presOf" srcId="{18EB4984-E121-4A71-B747-0F23FCAE8DA6}" destId="{A4AF4968-02C9-4E48-A0B5-C1221FB8B944}" srcOrd="0" destOrd="0" presId="urn:microsoft.com/office/officeart/2005/8/layout/vList2"/>
    <dgm:cxn modelId="{3133336D-A65C-499B-B6BB-BF1E869F7D23}" type="presParOf" srcId="{F351084B-6B32-4B46-8249-296E5FBA0858}" destId="{C2D3A0BD-B89E-DD4D-B293-B4831F07EA32}" srcOrd="0" destOrd="0" presId="urn:microsoft.com/office/officeart/2005/8/layout/vList2"/>
    <dgm:cxn modelId="{23E464B6-29E5-49A4-BAC5-3A0A058B31B0}" type="presParOf" srcId="{F351084B-6B32-4B46-8249-296E5FBA0858}" destId="{71C77153-1622-B149-9770-21CE58216089}" srcOrd="1" destOrd="0" presId="urn:microsoft.com/office/officeart/2005/8/layout/vList2"/>
    <dgm:cxn modelId="{B3F9F22E-0EBE-42CB-82C9-B1CA48D65669}" type="presParOf" srcId="{F351084B-6B32-4B46-8249-296E5FBA0858}" destId="{ADFAD001-477D-084C-8F9C-DD13958E807E}" srcOrd="2" destOrd="0" presId="urn:microsoft.com/office/officeart/2005/8/layout/vList2"/>
    <dgm:cxn modelId="{B1C37496-4C9D-4BC4-A2D9-5EF3B3882D46}" type="presParOf" srcId="{F351084B-6B32-4B46-8249-296E5FBA0858}" destId="{EA3BA39B-643F-BF41-A617-027DDC0D6410}" srcOrd="3" destOrd="0" presId="urn:microsoft.com/office/officeart/2005/8/layout/vList2"/>
    <dgm:cxn modelId="{84B62611-A172-43C8-880A-147FAF054582}" type="presParOf" srcId="{F351084B-6B32-4B46-8249-296E5FBA0858}" destId="{2CF6C3C9-D39B-4355-BACD-78D2A14BEEB4}" srcOrd="4" destOrd="0" presId="urn:microsoft.com/office/officeart/2005/8/layout/vList2"/>
    <dgm:cxn modelId="{4E11A1C7-451B-422D-880A-D1792C607E87}" type="presParOf" srcId="{F351084B-6B32-4B46-8249-296E5FBA0858}" destId="{A4AA7F6C-54BB-4E62-9D61-A45484DB96B3}" srcOrd="5" destOrd="0" presId="urn:microsoft.com/office/officeart/2005/8/layout/vList2"/>
    <dgm:cxn modelId="{90999BD4-90E8-4AA3-9A23-7D093A5890BD}" type="presParOf" srcId="{F351084B-6B32-4B46-8249-296E5FBA0858}" destId="{A8470C1F-7047-0D4A-A33F-37BF40956F71}" srcOrd="6" destOrd="0" presId="urn:microsoft.com/office/officeart/2005/8/layout/vList2"/>
    <dgm:cxn modelId="{EFFD3C19-CE77-4ED3-BF25-5D73246FA0D0}" type="presParOf" srcId="{F351084B-6B32-4B46-8249-296E5FBA0858}" destId="{03B357CD-1B95-C24D-8FB9-53D0E998C671}" srcOrd="7" destOrd="0" presId="urn:microsoft.com/office/officeart/2005/8/layout/vList2"/>
    <dgm:cxn modelId="{2093B9E8-FF13-4899-94F0-63E76270D1B0}" type="presParOf" srcId="{F351084B-6B32-4B46-8249-296E5FBA0858}" destId="{A4AF4968-02C9-4E48-A0B5-C1221FB8B944}" srcOrd="8" destOrd="0" presId="urn:microsoft.com/office/officeart/2005/8/layout/vList2"/>
    <dgm:cxn modelId="{2078E155-1ADF-4DFF-A27C-3D01DC97B0AC}" type="presParOf" srcId="{F351084B-6B32-4B46-8249-296E5FBA0858}" destId="{465E3AE0-9B8D-4374-B834-FA40F911D749}" srcOrd="9" destOrd="0" presId="urn:microsoft.com/office/officeart/2005/8/layout/vList2"/>
    <dgm:cxn modelId="{3BC6C133-55E1-4698-968F-2CF87C20B074}" type="presParOf" srcId="{F351084B-6B32-4B46-8249-296E5FBA0858}" destId="{681F55FD-93EC-9448-BF6B-AEA238C9C76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2CF77-A471-49AD-ADC0-7D65670812E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74283E4-CA07-40AD-98DB-F0A139B29310}">
      <dgm:prSet/>
      <dgm:spPr/>
      <dgm:t>
        <a:bodyPr/>
        <a:lstStyle/>
        <a:p>
          <a:pPr rtl="0"/>
          <a:r>
            <a:rPr lang="en-US">
              <a:latin typeface="Trebuchet MS" panose="020B0603020202020204"/>
            </a:rPr>
            <a:t>Ms. Katie Potier</a:t>
          </a:r>
        </a:p>
      </dgm:t>
    </dgm:pt>
    <dgm:pt modelId="{6BAFBE7B-BCD7-49B9-ACC5-C1F0E7785E7B}" type="parTrans" cxnId="{B099BBB6-CBC7-41B5-A728-D102F037F063}">
      <dgm:prSet/>
      <dgm:spPr/>
      <dgm:t>
        <a:bodyPr/>
        <a:lstStyle/>
        <a:p>
          <a:endParaRPr lang="en-US"/>
        </a:p>
      </dgm:t>
    </dgm:pt>
    <dgm:pt modelId="{E53F0AEB-60BF-4DEF-80EF-245526453E7A}" type="sibTrans" cxnId="{B099BBB6-CBC7-41B5-A728-D102F037F063}">
      <dgm:prSet/>
      <dgm:spPr/>
      <dgm:t>
        <a:bodyPr/>
        <a:lstStyle/>
        <a:p>
          <a:endParaRPr lang="en-US"/>
        </a:p>
      </dgm:t>
    </dgm:pt>
    <dgm:pt modelId="{EBC1E972-3B66-4E7F-84D3-71A78962290B}">
      <dgm:prSet phldr="0"/>
      <dgm:spPr/>
      <dgm:t>
        <a:bodyPr/>
        <a:lstStyle/>
        <a:p>
          <a:pPr rtl="0"/>
          <a:r>
            <a:rPr lang="en-US">
              <a:latin typeface="Trebuchet MS" panose="020B0603020202020204"/>
            </a:rPr>
            <a:t>Ms. Leah Dawsey</a:t>
          </a:r>
          <a:endParaRPr lang="en-US"/>
        </a:p>
      </dgm:t>
    </dgm:pt>
    <dgm:pt modelId="{1CAA3DCB-ED83-4C90-8749-82A9F21F2EA6}" type="parTrans" cxnId="{3B54F27D-B990-4FE0-B940-D8AF09998E91}">
      <dgm:prSet/>
      <dgm:spPr/>
    </dgm:pt>
    <dgm:pt modelId="{C2587CAC-4396-4583-A352-4479E8BE7703}" type="sibTrans" cxnId="{3B54F27D-B990-4FE0-B940-D8AF09998E91}">
      <dgm:prSet/>
      <dgm:spPr/>
    </dgm:pt>
    <dgm:pt modelId="{F351084B-6B32-4B46-8249-296E5FBA0858}" type="pres">
      <dgm:prSet presAssocID="{FD22CF77-A471-49AD-ADC0-7D65670812EE}" presName="linear" presStyleCnt="0">
        <dgm:presLayoutVars>
          <dgm:animLvl val="lvl"/>
          <dgm:resizeHandles val="exact"/>
        </dgm:presLayoutVars>
      </dgm:prSet>
      <dgm:spPr/>
    </dgm:pt>
    <dgm:pt modelId="{681F55FD-93EC-9448-BF6B-AEA238C9C765}" type="pres">
      <dgm:prSet presAssocID="{074283E4-CA07-40AD-98DB-F0A139B29310}" presName="parentText" presStyleLbl="node1" presStyleIdx="0" presStyleCnt="2">
        <dgm:presLayoutVars>
          <dgm:chMax val="0"/>
          <dgm:bulletEnabled val="1"/>
        </dgm:presLayoutVars>
      </dgm:prSet>
      <dgm:spPr/>
    </dgm:pt>
    <dgm:pt modelId="{CBCEC324-E477-46AC-8FAB-F8DBF4A5F582}" type="pres">
      <dgm:prSet presAssocID="{E53F0AEB-60BF-4DEF-80EF-245526453E7A}" presName="spacer" presStyleCnt="0"/>
      <dgm:spPr/>
    </dgm:pt>
    <dgm:pt modelId="{77DC563E-9907-472D-8EB4-B155ADCA426F}" type="pres">
      <dgm:prSet presAssocID="{EBC1E972-3B66-4E7F-84D3-71A78962290B}" presName="parentText" presStyleLbl="node1" presStyleIdx="1" presStyleCnt="2">
        <dgm:presLayoutVars>
          <dgm:chMax val="0"/>
          <dgm:bulletEnabled val="1"/>
        </dgm:presLayoutVars>
      </dgm:prSet>
      <dgm:spPr/>
    </dgm:pt>
  </dgm:ptLst>
  <dgm:cxnLst>
    <dgm:cxn modelId="{3B54F27D-B990-4FE0-B940-D8AF09998E91}" srcId="{FD22CF77-A471-49AD-ADC0-7D65670812EE}" destId="{EBC1E972-3B66-4E7F-84D3-71A78962290B}" srcOrd="1" destOrd="0" parTransId="{1CAA3DCB-ED83-4C90-8749-82A9F21F2EA6}" sibTransId="{C2587CAC-4396-4583-A352-4479E8BE7703}"/>
    <dgm:cxn modelId="{88C7F289-3C08-466B-9141-D494289BDDA8}" type="presOf" srcId="{074283E4-CA07-40AD-98DB-F0A139B29310}" destId="{681F55FD-93EC-9448-BF6B-AEA238C9C765}" srcOrd="0" destOrd="0" presId="urn:microsoft.com/office/officeart/2005/8/layout/vList2"/>
    <dgm:cxn modelId="{9560398C-40C6-EC45-8D94-1784EE1175C2}" type="presOf" srcId="{FD22CF77-A471-49AD-ADC0-7D65670812EE}" destId="{F351084B-6B32-4B46-8249-296E5FBA0858}" srcOrd="0" destOrd="0" presId="urn:microsoft.com/office/officeart/2005/8/layout/vList2"/>
    <dgm:cxn modelId="{B099BBB6-CBC7-41B5-A728-D102F037F063}" srcId="{FD22CF77-A471-49AD-ADC0-7D65670812EE}" destId="{074283E4-CA07-40AD-98DB-F0A139B29310}" srcOrd="0" destOrd="0" parTransId="{6BAFBE7B-BCD7-49B9-ACC5-C1F0E7785E7B}" sibTransId="{E53F0AEB-60BF-4DEF-80EF-245526453E7A}"/>
    <dgm:cxn modelId="{E3AB6ED3-F534-4A78-B9C6-DD5C6630D3FE}" type="presOf" srcId="{EBC1E972-3B66-4E7F-84D3-71A78962290B}" destId="{77DC563E-9907-472D-8EB4-B155ADCA426F}" srcOrd="0" destOrd="0" presId="urn:microsoft.com/office/officeart/2005/8/layout/vList2"/>
    <dgm:cxn modelId="{C31F1917-E63E-4E43-9D01-05897538A881}" type="presParOf" srcId="{F351084B-6B32-4B46-8249-296E5FBA0858}" destId="{681F55FD-93EC-9448-BF6B-AEA238C9C765}" srcOrd="0" destOrd="0" presId="urn:microsoft.com/office/officeart/2005/8/layout/vList2"/>
    <dgm:cxn modelId="{AE4254FE-1CC1-44A1-96B5-811B6B723376}" type="presParOf" srcId="{F351084B-6B32-4B46-8249-296E5FBA0858}" destId="{CBCEC324-E477-46AC-8FAB-F8DBF4A5F582}" srcOrd="1" destOrd="0" presId="urn:microsoft.com/office/officeart/2005/8/layout/vList2"/>
    <dgm:cxn modelId="{BD2BE493-D74B-4A98-8648-C1688C820CAA}" type="presParOf" srcId="{F351084B-6B32-4B46-8249-296E5FBA0858}" destId="{77DC563E-9907-472D-8EB4-B155ADCA426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72D711-EB16-40A8-BBB0-007E9437BCD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F9D720-F0E8-4F0E-8CBC-F13FE905C62E}">
      <dgm:prSet/>
      <dgm:spPr/>
      <dgm:t>
        <a:bodyPr/>
        <a:lstStyle/>
        <a:p>
          <a:pPr rtl="0">
            <a:lnSpc>
              <a:spcPct val="100000"/>
            </a:lnSpc>
          </a:pPr>
          <a:r>
            <a:rPr lang="en-US" dirty="0"/>
            <a:t>Deadline for receipt of ALL admission documents in the graduate school office is </a:t>
          </a:r>
          <a:r>
            <a:rPr lang="en-US" b="1" dirty="0">
              <a:latin typeface="Trebuchet MS" panose="020B0603020202020204"/>
            </a:rPr>
            <a:t>January 10</a:t>
          </a:r>
          <a:r>
            <a:rPr lang="en-US" dirty="0"/>
            <a:t>, </a:t>
          </a:r>
          <a:r>
            <a:rPr lang="en-US" dirty="0">
              <a:latin typeface="Trebuchet MS" panose="020B0603020202020204"/>
            </a:rPr>
            <a:t>2025</a:t>
          </a:r>
          <a:r>
            <a:rPr lang="en-US" dirty="0"/>
            <a:t>.</a:t>
          </a:r>
        </a:p>
      </dgm:t>
    </dgm:pt>
    <dgm:pt modelId="{53D8CA9F-C8B9-43C0-AFC2-1BF0A4FCB81C}" type="parTrans" cxnId="{DEB6A67D-76CC-45D0-BA40-AE2070E3A50F}">
      <dgm:prSet/>
      <dgm:spPr/>
      <dgm:t>
        <a:bodyPr/>
        <a:lstStyle/>
        <a:p>
          <a:endParaRPr lang="en-US"/>
        </a:p>
      </dgm:t>
    </dgm:pt>
    <dgm:pt modelId="{E35D43AB-000B-4D89-88D2-6E85D63AE040}" type="sibTrans" cxnId="{DEB6A67D-76CC-45D0-BA40-AE2070E3A50F}">
      <dgm:prSet/>
      <dgm:spPr/>
      <dgm:t>
        <a:bodyPr/>
        <a:lstStyle/>
        <a:p>
          <a:endParaRPr lang="en-US"/>
        </a:p>
      </dgm:t>
    </dgm:pt>
    <dgm:pt modelId="{50309D9F-2411-4084-9760-D912FB22CC1C}">
      <dgm:prSet/>
      <dgm:spPr/>
      <dgm:t>
        <a:bodyPr/>
        <a:lstStyle/>
        <a:p>
          <a:pPr>
            <a:lnSpc>
              <a:spcPct val="100000"/>
            </a:lnSpc>
          </a:pPr>
          <a:r>
            <a:rPr lang="en-US" dirty="0"/>
            <a:t>You are applying for the </a:t>
          </a:r>
          <a:r>
            <a:rPr lang="en-US" u="sng" dirty="0"/>
            <a:t>Summer, </a:t>
          </a:r>
          <a:r>
            <a:rPr lang="en-US" u="sng" dirty="0">
              <a:latin typeface="Trebuchet MS" panose="020B0603020202020204"/>
            </a:rPr>
            <a:t>2025</a:t>
          </a:r>
          <a:r>
            <a:rPr lang="en-US" dirty="0"/>
            <a:t> admissions class.</a:t>
          </a:r>
        </a:p>
      </dgm:t>
    </dgm:pt>
    <dgm:pt modelId="{1E35503C-2565-47DD-BC2C-8DE38F1B50AF}" type="parTrans" cxnId="{3BF5A435-47F4-4B65-804B-DAE4555BFC9A}">
      <dgm:prSet/>
      <dgm:spPr/>
      <dgm:t>
        <a:bodyPr/>
        <a:lstStyle/>
        <a:p>
          <a:endParaRPr lang="en-US"/>
        </a:p>
      </dgm:t>
    </dgm:pt>
    <dgm:pt modelId="{DE28B328-D585-4C11-BF1C-54AC6BDE2927}" type="sibTrans" cxnId="{3BF5A435-47F4-4B65-804B-DAE4555BFC9A}">
      <dgm:prSet/>
      <dgm:spPr/>
      <dgm:t>
        <a:bodyPr/>
        <a:lstStyle/>
        <a:p>
          <a:endParaRPr lang="en-US"/>
        </a:p>
      </dgm:t>
    </dgm:pt>
    <dgm:pt modelId="{C94F2FCE-625C-41A6-8802-C97EF1BF8EDD}">
      <dgm:prSet/>
      <dgm:spPr/>
      <dgm:t>
        <a:bodyPr/>
        <a:lstStyle/>
        <a:p>
          <a:pPr>
            <a:lnSpc>
              <a:spcPct val="100000"/>
            </a:lnSpc>
          </a:pPr>
          <a:r>
            <a:rPr lang="en-US" dirty="0"/>
            <a:t>You will be starting the program June </a:t>
          </a:r>
          <a:r>
            <a:rPr lang="en-US" dirty="0">
              <a:latin typeface="Trebuchet MS" panose="020B0603020202020204"/>
            </a:rPr>
            <a:t>2ish</a:t>
          </a:r>
          <a:r>
            <a:rPr lang="en-US" dirty="0"/>
            <a:t>, </a:t>
          </a:r>
          <a:r>
            <a:rPr lang="en-US" dirty="0">
              <a:latin typeface="Trebuchet MS" panose="020B0603020202020204"/>
            </a:rPr>
            <a:t>2025</a:t>
          </a:r>
          <a:r>
            <a:rPr lang="en-US" dirty="0"/>
            <a:t>!</a:t>
          </a:r>
        </a:p>
      </dgm:t>
    </dgm:pt>
    <dgm:pt modelId="{80739331-1FE9-41D3-8642-2C9F13459A3D}" type="parTrans" cxnId="{F22C8A15-AB88-49E5-824D-338591EE3237}">
      <dgm:prSet/>
      <dgm:spPr/>
      <dgm:t>
        <a:bodyPr/>
        <a:lstStyle/>
        <a:p>
          <a:endParaRPr lang="en-US"/>
        </a:p>
      </dgm:t>
    </dgm:pt>
    <dgm:pt modelId="{DB6EE1B4-870A-4226-B21D-E3ACE38F5EA3}" type="sibTrans" cxnId="{F22C8A15-AB88-49E5-824D-338591EE3237}">
      <dgm:prSet/>
      <dgm:spPr/>
      <dgm:t>
        <a:bodyPr/>
        <a:lstStyle/>
        <a:p>
          <a:endParaRPr lang="en-US"/>
        </a:p>
      </dgm:t>
    </dgm:pt>
    <dgm:pt modelId="{AF4DEB69-CEBD-4C6F-984C-51297E8749CC}">
      <dgm:prSet phldr="0"/>
      <dgm:spPr/>
      <dgm:t>
        <a:bodyPr/>
        <a:lstStyle/>
        <a:p>
          <a:pPr>
            <a:lnSpc>
              <a:spcPct val="100000"/>
            </a:lnSpc>
          </a:pPr>
          <a:r>
            <a:rPr lang="en-US" dirty="0">
              <a:latin typeface="Trebuchet MS" panose="020B0603020202020204"/>
            </a:rPr>
            <a:t>Once admitted and before starting coursework:</a:t>
          </a:r>
        </a:p>
      </dgm:t>
    </dgm:pt>
    <dgm:pt modelId="{5DAA5227-6E8C-478A-87F7-279D2F9D5D0B}" type="parTrans" cxnId="{AD393225-A590-4849-8F5C-970886B4C493}">
      <dgm:prSet/>
      <dgm:spPr/>
    </dgm:pt>
    <dgm:pt modelId="{B84A7C31-3A07-41A4-8AB8-7EBD416BE9B6}" type="sibTrans" cxnId="{AD393225-A590-4849-8F5C-970886B4C493}">
      <dgm:prSet/>
      <dgm:spPr/>
    </dgm:pt>
    <dgm:pt modelId="{39FD3E3E-C576-473B-B436-1D13300337E5}">
      <dgm:prSet phldr="0"/>
      <dgm:spPr/>
      <dgm:t>
        <a:bodyPr/>
        <a:lstStyle/>
        <a:p>
          <a:pPr>
            <a:lnSpc>
              <a:spcPct val="100000"/>
            </a:lnSpc>
          </a:pPr>
          <a:r>
            <a:rPr lang="en-US" dirty="0">
              <a:latin typeface="Trebuchet MS" panose="020B0603020202020204"/>
            </a:rPr>
            <a:t>Background check</a:t>
          </a:r>
        </a:p>
      </dgm:t>
    </dgm:pt>
    <dgm:pt modelId="{6A1B7CFE-4D4F-466E-8E62-7C987CB1C57F}" type="parTrans" cxnId="{342B6362-FB91-42A0-953B-CF69E6A552F8}">
      <dgm:prSet/>
      <dgm:spPr/>
    </dgm:pt>
    <dgm:pt modelId="{5005DC48-59FB-4F6D-9D05-DAC36A7A1C36}" type="sibTrans" cxnId="{342B6362-FB91-42A0-953B-CF69E6A552F8}">
      <dgm:prSet/>
      <dgm:spPr/>
    </dgm:pt>
    <dgm:pt modelId="{8ACE3E09-0352-4F78-AB24-AD54E4A5F548}">
      <dgm:prSet phldr="0"/>
      <dgm:spPr/>
      <dgm:t>
        <a:bodyPr/>
        <a:lstStyle/>
        <a:p>
          <a:pPr>
            <a:lnSpc>
              <a:spcPct val="100000"/>
            </a:lnSpc>
          </a:pPr>
          <a:r>
            <a:rPr lang="en-US" dirty="0">
              <a:latin typeface="Trebuchet MS" panose="020B0603020202020204"/>
            </a:rPr>
            <a:t>Drug screen</a:t>
          </a:r>
          <a:endParaRPr lang="en-US" dirty="0"/>
        </a:p>
      </dgm:t>
    </dgm:pt>
    <dgm:pt modelId="{647DEE3E-5A54-4ED6-BDA9-463DD4B25010}" type="parTrans" cxnId="{74FD5D5A-DEC1-4272-A8DA-9CE1ABF4CE84}">
      <dgm:prSet/>
      <dgm:spPr/>
    </dgm:pt>
    <dgm:pt modelId="{AFABFE23-6E30-43B2-B7FD-42F164BB504C}" type="sibTrans" cxnId="{74FD5D5A-DEC1-4272-A8DA-9CE1ABF4CE84}">
      <dgm:prSet/>
      <dgm:spPr/>
    </dgm:pt>
    <dgm:pt modelId="{1D572080-50D9-4771-870C-C135E0E55908}">
      <dgm:prSet phldr="0"/>
      <dgm:spPr/>
      <dgm:t>
        <a:bodyPr/>
        <a:lstStyle/>
        <a:p>
          <a:pPr rtl="0">
            <a:lnSpc>
              <a:spcPct val="100000"/>
            </a:lnSpc>
          </a:pPr>
          <a:r>
            <a:rPr lang="en-US" dirty="0">
              <a:latin typeface="Trebuchet MS" panose="020B0603020202020204"/>
              <a:hlinkClick xmlns:r="http://schemas.openxmlformats.org/officeDocument/2006/relationships" r:id="rId1"/>
            </a:rPr>
            <a:t>Review Core Functions Document</a:t>
          </a:r>
        </a:p>
      </dgm:t>
    </dgm:pt>
    <dgm:pt modelId="{EF6367B5-47B8-4CB1-B2AF-E846AC3AF977}" type="parTrans" cxnId="{0AAEECC7-A925-4C69-B47D-39B13716C97A}">
      <dgm:prSet/>
      <dgm:spPr/>
    </dgm:pt>
    <dgm:pt modelId="{3B00E5A5-7038-412B-8641-5908162D0602}" type="sibTrans" cxnId="{0AAEECC7-A925-4C69-B47D-39B13716C97A}">
      <dgm:prSet/>
      <dgm:spPr/>
    </dgm:pt>
    <dgm:pt modelId="{8B4861F8-69D0-4B69-8A23-F07AB704243F}" type="pres">
      <dgm:prSet presAssocID="{D872D711-EB16-40A8-BBB0-007E9437BCD9}" presName="root" presStyleCnt="0">
        <dgm:presLayoutVars>
          <dgm:dir/>
          <dgm:resizeHandles val="exact"/>
        </dgm:presLayoutVars>
      </dgm:prSet>
      <dgm:spPr/>
    </dgm:pt>
    <dgm:pt modelId="{7C9FDC07-E9D2-4F5E-8F66-83F768D0E706}" type="pres">
      <dgm:prSet presAssocID="{52F9D720-F0E8-4F0E-8CBC-F13FE905C62E}" presName="compNode" presStyleCnt="0"/>
      <dgm:spPr/>
    </dgm:pt>
    <dgm:pt modelId="{4797F73F-471F-4568-BBE2-EB18ED0793BF}" type="pres">
      <dgm:prSet presAssocID="{52F9D720-F0E8-4F0E-8CBC-F13FE905C62E}" presName="bgRect" presStyleLbl="bgShp" presStyleIdx="0" presStyleCnt="5"/>
      <dgm:spPr/>
    </dgm:pt>
    <dgm:pt modelId="{292CB545-F57B-46BE-A1AF-0C65EEF13033}" type="pres">
      <dgm:prSet presAssocID="{52F9D720-F0E8-4F0E-8CBC-F13FE905C62E}"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148B0182-6000-4236-BBB5-C01DE3AB8248}" type="pres">
      <dgm:prSet presAssocID="{52F9D720-F0E8-4F0E-8CBC-F13FE905C62E}" presName="spaceRect" presStyleCnt="0"/>
      <dgm:spPr/>
    </dgm:pt>
    <dgm:pt modelId="{CE278E83-9801-4512-B84F-D95A4F2A9F0F}" type="pres">
      <dgm:prSet presAssocID="{52F9D720-F0E8-4F0E-8CBC-F13FE905C62E}" presName="parTx" presStyleLbl="revTx" presStyleIdx="0" presStyleCnt="6">
        <dgm:presLayoutVars>
          <dgm:chMax val="0"/>
          <dgm:chPref val="0"/>
        </dgm:presLayoutVars>
      </dgm:prSet>
      <dgm:spPr/>
    </dgm:pt>
    <dgm:pt modelId="{484850B0-072E-4726-8BD0-7F69F616FF1E}" type="pres">
      <dgm:prSet presAssocID="{E35D43AB-000B-4D89-88D2-6E85D63AE040}" presName="sibTrans" presStyleCnt="0"/>
      <dgm:spPr/>
    </dgm:pt>
    <dgm:pt modelId="{CCF8CDD0-1FCF-4312-9DC5-49338D5F22F9}" type="pres">
      <dgm:prSet presAssocID="{50309D9F-2411-4084-9760-D912FB22CC1C}" presName="compNode" presStyleCnt="0"/>
      <dgm:spPr/>
    </dgm:pt>
    <dgm:pt modelId="{79C5C14E-39BE-40B1-9332-FF1FE6EBB145}" type="pres">
      <dgm:prSet presAssocID="{50309D9F-2411-4084-9760-D912FB22CC1C}" presName="bgRect" presStyleLbl="bgShp" presStyleIdx="1" presStyleCnt="5"/>
      <dgm:spPr/>
    </dgm:pt>
    <dgm:pt modelId="{06CC6E2A-23CB-4C56-B6E8-F976209FEEFB}" type="pres">
      <dgm:prSet presAssocID="{50309D9F-2411-4084-9760-D912FB22CC1C}"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choolhouse"/>
        </a:ext>
      </dgm:extLst>
    </dgm:pt>
    <dgm:pt modelId="{38301E26-4CDE-4CA0-957F-42F2EF37B5FB}" type="pres">
      <dgm:prSet presAssocID="{50309D9F-2411-4084-9760-D912FB22CC1C}" presName="spaceRect" presStyleCnt="0"/>
      <dgm:spPr/>
    </dgm:pt>
    <dgm:pt modelId="{97C5C022-04CF-40BE-9AC5-5189EF00AEF2}" type="pres">
      <dgm:prSet presAssocID="{50309D9F-2411-4084-9760-D912FB22CC1C}" presName="parTx" presStyleLbl="revTx" presStyleIdx="1" presStyleCnt="6">
        <dgm:presLayoutVars>
          <dgm:chMax val="0"/>
          <dgm:chPref val="0"/>
        </dgm:presLayoutVars>
      </dgm:prSet>
      <dgm:spPr/>
    </dgm:pt>
    <dgm:pt modelId="{EFEA7B43-00DC-4836-B4E7-AB96C8F77BA2}" type="pres">
      <dgm:prSet presAssocID="{DE28B328-D585-4C11-BF1C-54AC6BDE2927}" presName="sibTrans" presStyleCnt="0"/>
      <dgm:spPr/>
    </dgm:pt>
    <dgm:pt modelId="{341729AC-667B-4360-B89A-126216AE7A19}" type="pres">
      <dgm:prSet presAssocID="{C94F2FCE-625C-41A6-8802-C97EF1BF8EDD}" presName="compNode" presStyleCnt="0"/>
      <dgm:spPr/>
    </dgm:pt>
    <dgm:pt modelId="{736BEA23-2C25-4AB4-9D92-C92F1DFA296F}" type="pres">
      <dgm:prSet presAssocID="{C94F2FCE-625C-41A6-8802-C97EF1BF8EDD}" presName="bgRect" presStyleLbl="bgShp" presStyleIdx="2" presStyleCnt="5"/>
      <dgm:spPr/>
    </dgm:pt>
    <dgm:pt modelId="{6E3FD89C-59AC-4FF2-ABE7-DAF6F91AD403}" type="pres">
      <dgm:prSet presAssocID="{C94F2FCE-625C-41A6-8802-C97EF1BF8EDD}"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iefcase"/>
        </a:ext>
      </dgm:extLst>
    </dgm:pt>
    <dgm:pt modelId="{07B97D63-09FB-499D-8850-362DFFF82D04}" type="pres">
      <dgm:prSet presAssocID="{C94F2FCE-625C-41A6-8802-C97EF1BF8EDD}" presName="spaceRect" presStyleCnt="0"/>
      <dgm:spPr/>
    </dgm:pt>
    <dgm:pt modelId="{83F95849-145C-492B-B190-0C520A3336E0}" type="pres">
      <dgm:prSet presAssocID="{C94F2FCE-625C-41A6-8802-C97EF1BF8EDD}" presName="parTx" presStyleLbl="revTx" presStyleIdx="2" presStyleCnt="6">
        <dgm:presLayoutVars>
          <dgm:chMax val="0"/>
          <dgm:chPref val="0"/>
        </dgm:presLayoutVars>
      </dgm:prSet>
      <dgm:spPr/>
    </dgm:pt>
    <dgm:pt modelId="{448BB1CC-B8D3-4300-878F-C812BBD7B0CC}" type="pres">
      <dgm:prSet presAssocID="{DB6EE1B4-870A-4226-B21D-E3ACE38F5EA3}" presName="sibTrans" presStyleCnt="0"/>
      <dgm:spPr/>
    </dgm:pt>
    <dgm:pt modelId="{B02D6854-F460-4E52-BAF4-13E6756B6343}" type="pres">
      <dgm:prSet presAssocID="{1D572080-50D9-4771-870C-C135E0E55908}" presName="compNode" presStyleCnt="0"/>
      <dgm:spPr/>
    </dgm:pt>
    <dgm:pt modelId="{51CEB492-88A3-4D6C-99C9-53A593305353}" type="pres">
      <dgm:prSet presAssocID="{1D572080-50D9-4771-870C-C135E0E55908}" presName="bgRect" presStyleLbl="bgShp" presStyleIdx="3" presStyleCnt="5"/>
      <dgm:spPr/>
    </dgm:pt>
    <dgm:pt modelId="{7465EA56-218C-4003-A44F-AC4E4AFE6D60}" type="pres">
      <dgm:prSet presAssocID="{1D572080-50D9-4771-870C-C135E0E55908}" presName="iconRect" presStyleLbl="node1" presStyleIdx="3" presStyleCnt="5"/>
      <dgm:spPr/>
    </dgm:pt>
    <dgm:pt modelId="{37C70FA8-427C-4FA2-8DB0-E81276199189}" type="pres">
      <dgm:prSet presAssocID="{1D572080-50D9-4771-870C-C135E0E55908}" presName="spaceRect" presStyleCnt="0"/>
      <dgm:spPr/>
    </dgm:pt>
    <dgm:pt modelId="{36D38B49-5B3A-4C65-A3EE-3CACE959E736}" type="pres">
      <dgm:prSet presAssocID="{1D572080-50D9-4771-870C-C135E0E55908}" presName="parTx" presStyleLbl="revTx" presStyleIdx="3" presStyleCnt="6">
        <dgm:presLayoutVars>
          <dgm:chMax val="0"/>
          <dgm:chPref val="0"/>
        </dgm:presLayoutVars>
      </dgm:prSet>
      <dgm:spPr/>
    </dgm:pt>
    <dgm:pt modelId="{7768AC4D-20AB-4EEA-A09D-8020D981BCC9}" type="pres">
      <dgm:prSet presAssocID="{3B00E5A5-7038-412B-8641-5908162D0602}" presName="sibTrans" presStyleCnt="0"/>
      <dgm:spPr/>
    </dgm:pt>
    <dgm:pt modelId="{061F1BF9-FC70-4C72-960F-8802C685812E}" type="pres">
      <dgm:prSet presAssocID="{AF4DEB69-CEBD-4C6F-984C-51297E8749CC}" presName="compNode" presStyleCnt="0"/>
      <dgm:spPr/>
    </dgm:pt>
    <dgm:pt modelId="{83AE2115-0212-4733-9B83-FD48955FAD3F}" type="pres">
      <dgm:prSet presAssocID="{AF4DEB69-CEBD-4C6F-984C-51297E8749CC}" presName="bgRect" presStyleLbl="bgShp" presStyleIdx="4" presStyleCnt="5"/>
      <dgm:spPr/>
    </dgm:pt>
    <dgm:pt modelId="{9E51EA89-76E7-4FBE-AC9A-72E890D46A2B}" type="pres">
      <dgm:prSet presAssocID="{AF4DEB69-CEBD-4C6F-984C-51297E8749CC}" presName="iconRect" presStyleLbl="node1" presStyleIdx="4" presStyleCnt="5"/>
      <dgm:spPr/>
    </dgm:pt>
    <dgm:pt modelId="{FFE92F72-678C-44B4-8C8C-8CAA914D5511}" type="pres">
      <dgm:prSet presAssocID="{AF4DEB69-CEBD-4C6F-984C-51297E8749CC}" presName="spaceRect" presStyleCnt="0"/>
      <dgm:spPr/>
    </dgm:pt>
    <dgm:pt modelId="{7CD4D3C4-0CF1-4049-8A20-6249BCF15458}" type="pres">
      <dgm:prSet presAssocID="{AF4DEB69-CEBD-4C6F-984C-51297E8749CC}" presName="parTx" presStyleLbl="revTx" presStyleIdx="4" presStyleCnt="6">
        <dgm:presLayoutVars>
          <dgm:chMax val="0"/>
          <dgm:chPref val="0"/>
        </dgm:presLayoutVars>
      </dgm:prSet>
      <dgm:spPr/>
    </dgm:pt>
    <dgm:pt modelId="{8B253C81-B8F8-4ED6-A6E8-481DB62E51FF}" type="pres">
      <dgm:prSet presAssocID="{AF4DEB69-CEBD-4C6F-984C-51297E8749CC}" presName="desTx" presStyleLbl="revTx" presStyleIdx="5" presStyleCnt="6">
        <dgm:presLayoutVars/>
      </dgm:prSet>
      <dgm:spPr/>
    </dgm:pt>
  </dgm:ptLst>
  <dgm:cxnLst>
    <dgm:cxn modelId="{593FCB02-4040-4FA5-A07C-36B22869597F}" type="presOf" srcId="{39FD3E3E-C576-473B-B436-1D13300337E5}" destId="{8B253C81-B8F8-4ED6-A6E8-481DB62E51FF}" srcOrd="0" destOrd="0" presId="urn:microsoft.com/office/officeart/2018/2/layout/IconVerticalSolidList"/>
    <dgm:cxn modelId="{F22C8A15-AB88-49E5-824D-338591EE3237}" srcId="{D872D711-EB16-40A8-BBB0-007E9437BCD9}" destId="{C94F2FCE-625C-41A6-8802-C97EF1BF8EDD}" srcOrd="2" destOrd="0" parTransId="{80739331-1FE9-41D3-8642-2C9F13459A3D}" sibTransId="{DB6EE1B4-870A-4226-B21D-E3ACE38F5EA3}"/>
    <dgm:cxn modelId="{AD393225-A590-4849-8F5C-970886B4C493}" srcId="{D872D711-EB16-40A8-BBB0-007E9437BCD9}" destId="{AF4DEB69-CEBD-4C6F-984C-51297E8749CC}" srcOrd="4" destOrd="0" parTransId="{5DAA5227-6E8C-478A-87F7-279D2F9D5D0B}" sibTransId="{B84A7C31-3A07-41A4-8AB8-7EBD416BE9B6}"/>
    <dgm:cxn modelId="{3BF5A435-47F4-4B65-804B-DAE4555BFC9A}" srcId="{D872D711-EB16-40A8-BBB0-007E9437BCD9}" destId="{50309D9F-2411-4084-9760-D912FB22CC1C}" srcOrd="1" destOrd="0" parTransId="{1E35503C-2565-47DD-BC2C-8DE38F1B50AF}" sibTransId="{DE28B328-D585-4C11-BF1C-54AC6BDE2927}"/>
    <dgm:cxn modelId="{31B97961-1F1E-4528-B178-3044A944BBE1}" type="presOf" srcId="{52F9D720-F0E8-4F0E-8CBC-F13FE905C62E}" destId="{CE278E83-9801-4512-B84F-D95A4F2A9F0F}" srcOrd="0" destOrd="0" presId="urn:microsoft.com/office/officeart/2018/2/layout/IconVerticalSolidList"/>
    <dgm:cxn modelId="{342B6362-FB91-42A0-953B-CF69E6A552F8}" srcId="{AF4DEB69-CEBD-4C6F-984C-51297E8749CC}" destId="{39FD3E3E-C576-473B-B436-1D13300337E5}" srcOrd="0" destOrd="0" parTransId="{6A1B7CFE-4D4F-466E-8E62-7C987CB1C57F}" sibTransId="{5005DC48-59FB-4F6D-9D05-DAC36A7A1C36}"/>
    <dgm:cxn modelId="{9422DC6E-CA8C-4B3F-8B61-026780C32F2A}" type="presOf" srcId="{D872D711-EB16-40A8-BBB0-007E9437BCD9}" destId="{8B4861F8-69D0-4B69-8A23-F07AB704243F}" srcOrd="0" destOrd="0" presId="urn:microsoft.com/office/officeart/2018/2/layout/IconVerticalSolidList"/>
    <dgm:cxn modelId="{74FD5D5A-DEC1-4272-A8DA-9CE1ABF4CE84}" srcId="{AF4DEB69-CEBD-4C6F-984C-51297E8749CC}" destId="{8ACE3E09-0352-4F78-AB24-AD54E4A5F548}" srcOrd="1" destOrd="0" parTransId="{647DEE3E-5A54-4ED6-BDA9-463DD4B25010}" sibTransId="{AFABFE23-6E30-43B2-B7FD-42F164BB504C}"/>
    <dgm:cxn modelId="{DEB6A67D-76CC-45D0-BA40-AE2070E3A50F}" srcId="{D872D711-EB16-40A8-BBB0-007E9437BCD9}" destId="{52F9D720-F0E8-4F0E-8CBC-F13FE905C62E}" srcOrd="0" destOrd="0" parTransId="{53D8CA9F-C8B9-43C0-AFC2-1BF0A4FCB81C}" sibTransId="{E35D43AB-000B-4D89-88D2-6E85D63AE040}"/>
    <dgm:cxn modelId="{DAD60D8D-D93F-462D-8D56-18A1762E3BE1}" type="presOf" srcId="{8ACE3E09-0352-4F78-AB24-AD54E4A5F548}" destId="{8B253C81-B8F8-4ED6-A6E8-481DB62E51FF}" srcOrd="0" destOrd="1" presId="urn:microsoft.com/office/officeart/2018/2/layout/IconVerticalSolidList"/>
    <dgm:cxn modelId="{5544D3B0-727D-4292-8592-864C83D3720A}" type="presOf" srcId="{50309D9F-2411-4084-9760-D912FB22CC1C}" destId="{97C5C022-04CF-40BE-9AC5-5189EF00AEF2}" srcOrd="0" destOrd="0" presId="urn:microsoft.com/office/officeart/2018/2/layout/IconVerticalSolidList"/>
    <dgm:cxn modelId="{363D49BE-3921-4F90-A8EB-CD98201A173C}" type="presOf" srcId="{AF4DEB69-CEBD-4C6F-984C-51297E8749CC}" destId="{7CD4D3C4-0CF1-4049-8A20-6249BCF15458}" srcOrd="0" destOrd="0" presId="urn:microsoft.com/office/officeart/2018/2/layout/IconVerticalSolidList"/>
    <dgm:cxn modelId="{0AAEECC7-A925-4C69-B47D-39B13716C97A}" srcId="{D872D711-EB16-40A8-BBB0-007E9437BCD9}" destId="{1D572080-50D9-4771-870C-C135E0E55908}" srcOrd="3" destOrd="0" parTransId="{EF6367B5-47B8-4CB1-B2AF-E846AC3AF977}" sibTransId="{3B00E5A5-7038-412B-8641-5908162D0602}"/>
    <dgm:cxn modelId="{204BE7CB-3239-49E2-ABCC-FB802F47A87D}" type="presOf" srcId="{C94F2FCE-625C-41A6-8802-C97EF1BF8EDD}" destId="{83F95849-145C-492B-B190-0C520A3336E0}" srcOrd="0" destOrd="0" presId="urn:microsoft.com/office/officeart/2018/2/layout/IconVerticalSolidList"/>
    <dgm:cxn modelId="{59193DED-049B-46D7-B7BC-272408C438D5}" type="presOf" srcId="{1D572080-50D9-4771-870C-C135E0E55908}" destId="{36D38B49-5B3A-4C65-A3EE-3CACE959E736}" srcOrd="0" destOrd="0" presId="urn:microsoft.com/office/officeart/2018/2/layout/IconVerticalSolidList"/>
    <dgm:cxn modelId="{C916FB4A-6CB6-49DB-9233-C5032941B61B}" type="presParOf" srcId="{8B4861F8-69D0-4B69-8A23-F07AB704243F}" destId="{7C9FDC07-E9D2-4F5E-8F66-83F768D0E706}" srcOrd="0" destOrd="0" presId="urn:microsoft.com/office/officeart/2018/2/layout/IconVerticalSolidList"/>
    <dgm:cxn modelId="{098BB55C-AE92-4B74-8BA8-078C9C796D6A}" type="presParOf" srcId="{7C9FDC07-E9D2-4F5E-8F66-83F768D0E706}" destId="{4797F73F-471F-4568-BBE2-EB18ED0793BF}" srcOrd="0" destOrd="0" presId="urn:microsoft.com/office/officeart/2018/2/layout/IconVerticalSolidList"/>
    <dgm:cxn modelId="{DB195DD4-3DE9-49CB-9DDB-FA9C1F1CD87C}" type="presParOf" srcId="{7C9FDC07-E9D2-4F5E-8F66-83F768D0E706}" destId="{292CB545-F57B-46BE-A1AF-0C65EEF13033}" srcOrd="1" destOrd="0" presId="urn:microsoft.com/office/officeart/2018/2/layout/IconVerticalSolidList"/>
    <dgm:cxn modelId="{961A3CE1-BE76-4A32-8D14-6ACA96D5D9B8}" type="presParOf" srcId="{7C9FDC07-E9D2-4F5E-8F66-83F768D0E706}" destId="{148B0182-6000-4236-BBB5-C01DE3AB8248}" srcOrd="2" destOrd="0" presId="urn:microsoft.com/office/officeart/2018/2/layout/IconVerticalSolidList"/>
    <dgm:cxn modelId="{4A3D1076-184C-4FF3-A983-C763DB5FDDEA}" type="presParOf" srcId="{7C9FDC07-E9D2-4F5E-8F66-83F768D0E706}" destId="{CE278E83-9801-4512-B84F-D95A4F2A9F0F}" srcOrd="3" destOrd="0" presId="urn:microsoft.com/office/officeart/2018/2/layout/IconVerticalSolidList"/>
    <dgm:cxn modelId="{AA4E7D31-114C-4956-9B68-C5CF5F625685}" type="presParOf" srcId="{8B4861F8-69D0-4B69-8A23-F07AB704243F}" destId="{484850B0-072E-4726-8BD0-7F69F616FF1E}" srcOrd="1" destOrd="0" presId="urn:microsoft.com/office/officeart/2018/2/layout/IconVerticalSolidList"/>
    <dgm:cxn modelId="{109402B4-C14E-4018-9287-5B4F04A93AD6}" type="presParOf" srcId="{8B4861F8-69D0-4B69-8A23-F07AB704243F}" destId="{CCF8CDD0-1FCF-4312-9DC5-49338D5F22F9}" srcOrd="2" destOrd="0" presId="urn:microsoft.com/office/officeart/2018/2/layout/IconVerticalSolidList"/>
    <dgm:cxn modelId="{0CD79C69-EEDB-453C-81A1-FDD1C71EC491}" type="presParOf" srcId="{CCF8CDD0-1FCF-4312-9DC5-49338D5F22F9}" destId="{79C5C14E-39BE-40B1-9332-FF1FE6EBB145}" srcOrd="0" destOrd="0" presId="urn:microsoft.com/office/officeart/2018/2/layout/IconVerticalSolidList"/>
    <dgm:cxn modelId="{5C6B1F11-17AF-4F36-960F-CBF79F1AC085}" type="presParOf" srcId="{CCF8CDD0-1FCF-4312-9DC5-49338D5F22F9}" destId="{06CC6E2A-23CB-4C56-B6E8-F976209FEEFB}" srcOrd="1" destOrd="0" presId="urn:microsoft.com/office/officeart/2018/2/layout/IconVerticalSolidList"/>
    <dgm:cxn modelId="{DA47B970-4E0E-4F36-84EA-125C689FFF72}" type="presParOf" srcId="{CCF8CDD0-1FCF-4312-9DC5-49338D5F22F9}" destId="{38301E26-4CDE-4CA0-957F-42F2EF37B5FB}" srcOrd="2" destOrd="0" presId="urn:microsoft.com/office/officeart/2018/2/layout/IconVerticalSolidList"/>
    <dgm:cxn modelId="{DA2E6CA7-61D6-4D3F-9510-620F90283FC2}" type="presParOf" srcId="{CCF8CDD0-1FCF-4312-9DC5-49338D5F22F9}" destId="{97C5C022-04CF-40BE-9AC5-5189EF00AEF2}" srcOrd="3" destOrd="0" presId="urn:microsoft.com/office/officeart/2018/2/layout/IconVerticalSolidList"/>
    <dgm:cxn modelId="{F4AAAA10-73A2-4AE7-85A6-4091A31D004A}" type="presParOf" srcId="{8B4861F8-69D0-4B69-8A23-F07AB704243F}" destId="{EFEA7B43-00DC-4836-B4E7-AB96C8F77BA2}" srcOrd="3" destOrd="0" presId="urn:microsoft.com/office/officeart/2018/2/layout/IconVerticalSolidList"/>
    <dgm:cxn modelId="{D207B72B-D022-456C-B5FF-071039CABB3B}" type="presParOf" srcId="{8B4861F8-69D0-4B69-8A23-F07AB704243F}" destId="{341729AC-667B-4360-B89A-126216AE7A19}" srcOrd="4" destOrd="0" presId="urn:microsoft.com/office/officeart/2018/2/layout/IconVerticalSolidList"/>
    <dgm:cxn modelId="{551FFCA9-F18B-4276-96CF-7184D9E301D5}" type="presParOf" srcId="{341729AC-667B-4360-B89A-126216AE7A19}" destId="{736BEA23-2C25-4AB4-9D92-C92F1DFA296F}" srcOrd="0" destOrd="0" presId="urn:microsoft.com/office/officeart/2018/2/layout/IconVerticalSolidList"/>
    <dgm:cxn modelId="{11594D6F-5E82-4DDC-B55D-D3AB239F832B}" type="presParOf" srcId="{341729AC-667B-4360-B89A-126216AE7A19}" destId="{6E3FD89C-59AC-4FF2-ABE7-DAF6F91AD403}" srcOrd="1" destOrd="0" presId="urn:microsoft.com/office/officeart/2018/2/layout/IconVerticalSolidList"/>
    <dgm:cxn modelId="{2B1C0AC3-AA3D-4729-BF25-F69E4CA5B252}" type="presParOf" srcId="{341729AC-667B-4360-B89A-126216AE7A19}" destId="{07B97D63-09FB-499D-8850-362DFFF82D04}" srcOrd="2" destOrd="0" presId="urn:microsoft.com/office/officeart/2018/2/layout/IconVerticalSolidList"/>
    <dgm:cxn modelId="{BA63FF6E-2269-4B96-BC7C-145DA725F6F2}" type="presParOf" srcId="{341729AC-667B-4360-B89A-126216AE7A19}" destId="{83F95849-145C-492B-B190-0C520A3336E0}" srcOrd="3" destOrd="0" presId="urn:microsoft.com/office/officeart/2018/2/layout/IconVerticalSolidList"/>
    <dgm:cxn modelId="{E642F1A4-3D15-4CE0-8D93-4513F2BE1E45}" type="presParOf" srcId="{8B4861F8-69D0-4B69-8A23-F07AB704243F}" destId="{448BB1CC-B8D3-4300-878F-C812BBD7B0CC}" srcOrd="5" destOrd="0" presId="urn:microsoft.com/office/officeart/2018/2/layout/IconVerticalSolidList"/>
    <dgm:cxn modelId="{810BC0EB-4B44-4DF0-835A-10BB491D44DA}" type="presParOf" srcId="{8B4861F8-69D0-4B69-8A23-F07AB704243F}" destId="{B02D6854-F460-4E52-BAF4-13E6756B6343}" srcOrd="6" destOrd="0" presId="urn:microsoft.com/office/officeart/2018/2/layout/IconVerticalSolidList"/>
    <dgm:cxn modelId="{12D9A574-F731-48BB-9A9D-BA87F83F4318}" type="presParOf" srcId="{B02D6854-F460-4E52-BAF4-13E6756B6343}" destId="{51CEB492-88A3-4D6C-99C9-53A593305353}" srcOrd="0" destOrd="0" presId="urn:microsoft.com/office/officeart/2018/2/layout/IconVerticalSolidList"/>
    <dgm:cxn modelId="{E8A28C64-CCC0-4E98-9588-E8CDC8BA294F}" type="presParOf" srcId="{B02D6854-F460-4E52-BAF4-13E6756B6343}" destId="{7465EA56-218C-4003-A44F-AC4E4AFE6D60}" srcOrd="1" destOrd="0" presId="urn:microsoft.com/office/officeart/2018/2/layout/IconVerticalSolidList"/>
    <dgm:cxn modelId="{F1A48E99-9214-4C00-A3F8-6259A38669AE}" type="presParOf" srcId="{B02D6854-F460-4E52-BAF4-13E6756B6343}" destId="{37C70FA8-427C-4FA2-8DB0-E81276199189}" srcOrd="2" destOrd="0" presId="urn:microsoft.com/office/officeart/2018/2/layout/IconVerticalSolidList"/>
    <dgm:cxn modelId="{6F6D2CE4-7927-4323-85F4-13682AFE778F}" type="presParOf" srcId="{B02D6854-F460-4E52-BAF4-13E6756B6343}" destId="{36D38B49-5B3A-4C65-A3EE-3CACE959E736}" srcOrd="3" destOrd="0" presId="urn:microsoft.com/office/officeart/2018/2/layout/IconVerticalSolidList"/>
    <dgm:cxn modelId="{AFE131BE-5B97-46A2-BF97-5661B2962A80}" type="presParOf" srcId="{8B4861F8-69D0-4B69-8A23-F07AB704243F}" destId="{7768AC4D-20AB-4EEA-A09D-8020D981BCC9}" srcOrd="7" destOrd="0" presId="urn:microsoft.com/office/officeart/2018/2/layout/IconVerticalSolidList"/>
    <dgm:cxn modelId="{4189C6FD-509A-4A86-BF57-8909304A9972}" type="presParOf" srcId="{8B4861F8-69D0-4B69-8A23-F07AB704243F}" destId="{061F1BF9-FC70-4C72-960F-8802C685812E}" srcOrd="8" destOrd="0" presId="urn:microsoft.com/office/officeart/2018/2/layout/IconVerticalSolidList"/>
    <dgm:cxn modelId="{C9408A4E-3DB2-447C-AC7F-45ADB5FF0A47}" type="presParOf" srcId="{061F1BF9-FC70-4C72-960F-8802C685812E}" destId="{83AE2115-0212-4733-9B83-FD48955FAD3F}" srcOrd="0" destOrd="0" presId="urn:microsoft.com/office/officeart/2018/2/layout/IconVerticalSolidList"/>
    <dgm:cxn modelId="{2E677DF2-AD46-4D06-96DA-F429DCF927CD}" type="presParOf" srcId="{061F1BF9-FC70-4C72-960F-8802C685812E}" destId="{9E51EA89-76E7-4FBE-AC9A-72E890D46A2B}" srcOrd="1" destOrd="0" presId="urn:microsoft.com/office/officeart/2018/2/layout/IconVerticalSolidList"/>
    <dgm:cxn modelId="{2FDC450C-823C-4509-957A-C162189A715D}" type="presParOf" srcId="{061F1BF9-FC70-4C72-960F-8802C685812E}" destId="{FFE92F72-678C-44B4-8C8C-8CAA914D5511}" srcOrd="2" destOrd="0" presId="urn:microsoft.com/office/officeart/2018/2/layout/IconVerticalSolidList"/>
    <dgm:cxn modelId="{E26F8EBE-E8AA-4BF5-A747-4162E6A19B6A}" type="presParOf" srcId="{061F1BF9-FC70-4C72-960F-8802C685812E}" destId="{7CD4D3C4-0CF1-4049-8A20-6249BCF15458}" srcOrd="3" destOrd="0" presId="urn:microsoft.com/office/officeart/2018/2/layout/IconVerticalSolidList"/>
    <dgm:cxn modelId="{9F953BBF-C5B2-4DFE-84DD-C00C01FD3277}" type="presParOf" srcId="{061F1BF9-FC70-4C72-960F-8802C685812E}" destId="{8B253C81-B8F8-4ED6-A6E8-481DB62E51FF}"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28710B-0F22-414C-9030-EDC9DD59A9B5}"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80EE9A32-B71C-4ED7-A3D3-CDB47F338E09}">
      <dgm:prSet/>
      <dgm:spPr/>
      <dgm:t>
        <a:bodyPr/>
        <a:lstStyle/>
        <a:p>
          <a:r>
            <a:rPr lang="en-US"/>
            <a:t>Normal Speech and Language Development</a:t>
          </a:r>
        </a:p>
      </dgm:t>
    </dgm:pt>
    <dgm:pt modelId="{9BB58DCE-55F8-42B4-AB3F-BFBF77A74CE7}" type="parTrans" cxnId="{E5032712-99BC-4265-A6D2-E5DF5B7DE90D}">
      <dgm:prSet/>
      <dgm:spPr/>
      <dgm:t>
        <a:bodyPr/>
        <a:lstStyle/>
        <a:p>
          <a:endParaRPr lang="en-US"/>
        </a:p>
      </dgm:t>
    </dgm:pt>
    <dgm:pt modelId="{80B26427-E395-4B35-B978-A6921AA90277}" type="sibTrans" cxnId="{E5032712-99BC-4265-A6D2-E5DF5B7DE90D}">
      <dgm:prSet/>
      <dgm:spPr/>
      <dgm:t>
        <a:bodyPr/>
        <a:lstStyle/>
        <a:p>
          <a:endParaRPr lang="en-US"/>
        </a:p>
      </dgm:t>
    </dgm:pt>
    <dgm:pt modelId="{9DF69E1C-BEA5-4ACE-BBFB-ACC99FAB2F29}">
      <dgm:prSet/>
      <dgm:spPr/>
      <dgm:t>
        <a:bodyPr/>
        <a:lstStyle/>
        <a:p>
          <a:r>
            <a:rPr lang="en-US"/>
            <a:t>Anatomy and Physiology of the Speech and Hearing Mechanism</a:t>
          </a:r>
        </a:p>
      </dgm:t>
    </dgm:pt>
    <dgm:pt modelId="{23041592-4186-40F0-884A-C0F096A47BB6}" type="parTrans" cxnId="{597585EF-F39C-47C7-848F-4BB33CFBC7C5}">
      <dgm:prSet/>
      <dgm:spPr/>
      <dgm:t>
        <a:bodyPr/>
        <a:lstStyle/>
        <a:p>
          <a:endParaRPr lang="en-US"/>
        </a:p>
      </dgm:t>
    </dgm:pt>
    <dgm:pt modelId="{3AE325E2-245C-4515-83E8-CA842733EB96}" type="sibTrans" cxnId="{597585EF-F39C-47C7-848F-4BB33CFBC7C5}">
      <dgm:prSet/>
      <dgm:spPr/>
      <dgm:t>
        <a:bodyPr/>
        <a:lstStyle/>
        <a:p>
          <a:endParaRPr lang="en-US"/>
        </a:p>
      </dgm:t>
    </dgm:pt>
    <dgm:pt modelId="{36C3E5B6-FDAF-498B-A878-C18E2D951960}">
      <dgm:prSet/>
      <dgm:spPr/>
      <dgm:t>
        <a:bodyPr/>
        <a:lstStyle/>
        <a:p>
          <a:r>
            <a:rPr lang="en-US"/>
            <a:t>Communication Science; Acoustics; Speech Science</a:t>
          </a:r>
        </a:p>
      </dgm:t>
    </dgm:pt>
    <dgm:pt modelId="{9E385DDB-F427-428C-967D-2CF3BDDBF1CD}" type="parTrans" cxnId="{F30FAB5D-832C-4303-8182-E52DE08DF899}">
      <dgm:prSet/>
      <dgm:spPr/>
      <dgm:t>
        <a:bodyPr/>
        <a:lstStyle/>
        <a:p>
          <a:endParaRPr lang="en-US"/>
        </a:p>
      </dgm:t>
    </dgm:pt>
    <dgm:pt modelId="{95A9EBDF-A5A4-457C-AB26-43EE51074F2A}" type="sibTrans" cxnId="{F30FAB5D-832C-4303-8182-E52DE08DF899}">
      <dgm:prSet/>
      <dgm:spPr/>
      <dgm:t>
        <a:bodyPr/>
        <a:lstStyle/>
        <a:p>
          <a:endParaRPr lang="en-US"/>
        </a:p>
      </dgm:t>
    </dgm:pt>
    <dgm:pt modelId="{8C58FCAF-F199-42DB-B08E-634046408D0E}">
      <dgm:prSet/>
      <dgm:spPr/>
      <dgm:t>
        <a:bodyPr/>
        <a:lstStyle/>
        <a:p>
          <a:r>
            <a:rPr lang="en-US"/>
            <a:t>Introduction to Audiology</a:t>
          </a:r>
        </a:p>
      </dgm:t>
    </dgm:pt>
    <dgm:pt modelId="{4C62B9FC-7C94-4FE3-B6A3-2C1795CB00ED}" type="parTrans" cxnId="{BA04024F-3404-4197-9374-16155D5478EF}">
      <dgm:prSet/>
      <dgm:spPr/>
      <dgm:t>
        <a:bodyPr/>
        <a:lstStyle/>
        <a:p>
          <a:endParaRPr lang="en-US"/>
        </a:p>
      </dgm:t>
    </dgm:pt>
    <dgm:pt modelId="{BB5133E0-635F-4BD1-B97B-1F6347DAD568}" type="sibTrans" cxnId="{BA04024F-3404-4197-9374-16155D5478EF}">
      <dgm:prSet/>
      <dgm:spPr/>
      <dgm:t>
        <a:bodyPr/>
        <a:lstStyle/>
        <a:p>
          <a:endParaRPr lang="en-US"/>
        </a:p>
      </dgm:t>
    </dgm:pt>
    <dgm:pt modelId="{719DDBA7-7781-4D78-97F1-33977F989276}">
      <dgm:prSet/>
      <dgm:spPr/>
      <dgm:t>
        <a:bodyPr/>
        <a:lstStyle/>
        <a:p>
          <a:r>
            <a:rPr lang="en-US"/>
            <a:t>Aural Rehabilitation</a:t>
          </a:r>
        </a:p>
      </dgm:t>
    </dgm:pt>
    <dgm:pt modelId="{C3AFB63B-063B-4F17-BAE3-CD17B1B26C2C}" type="parTrans" cxnId="{F7A9E663-E32C-4CE1-AD6F-3B262193C5D4}">
      <dgm:prSet/>
      <dgm:spPr/>
      <dgm:t>
        <a:bodyPr/>
        <a:lstStyle/>
        <a:p>
          <a:endParaRPr lang="en-US"/>
        </a:p>
      </dgm:t>
    </dgm:pt>
    <dgm:pt modelId="{E4E01132-058A-477B-801C-880E9F7BC3B1}" type="sibTrans" cxnId="{F7A9E663-E32C-4CE1-AD6F-3B262193C5D4}">
      <dgm:prSet/>
      <dgm:spPr/>
      <dgm:t>
        <a:bodyPr/>
        <a:lstStyle/>
        <a:p>
          <a:endParaRPr lang="en-US"/>
        </a:p>
      </dgm:t>
    </dgm:pt>
    <dgm:pt modelId="{713B4D22-A828-49D5-BC9D-82DA493F6320}">
      <dgm:prSet/>
      <dgm:spPr/>
      <dgm:t>
        <a:bodyPr/>
        <a:lstStyle/>
        <a:p>
          <a:r>
            <a:rPr lang="en-US"/>
            <a:t>Phonetics</a:t>
          </a:r>
        </a:p>
      </dgm:t>
    </dgm:pt>
    <dgm:pt modelId="{E2CDD198-7BA3-41EF-B697-9A5463EFE656}" type="parTrans" cxnId="{F3E74EEA-10DF-42B6-A28A-D68E40580418}">
      <dgm:prSet/>
      <dgm:spPr/>
      <dgm:t>
        <a:bodyPr/>
        <a:lstStyle/>
        <a:p>
          <a:endParaRPr lang="en-US"/>
        </a:p>
      </dgm:t>
    </dgm:pt>
    <dgm:pt modelId="{3A65C983-EF87-42B4-9515-B21CDCD21B40}" type="sibTrans" cxnId="{F3E74EEA-10DF-42B6-A28A-D68E40580418}">
      <dgm:prSet/>
      <dgm:spPr/>
      <dgm:t>
        <a:bodyPr/>
        <a:lstStyle/>
        <a:p>
          <a:endParaRPr lang="en-US"/>
        </a:p>
      </dgm:t>
    </dgm:pt>
    <dgm:pt modelId="{C2DB82CE-FD8E-49D2-AE6C-11A0C3F18076}">
      <dgm:prSet/>
      <dgm:spPr/>
      <dgm:t>
        <a:bodyPr/>
        <a:lstStyle/>
        <a:p>
          <a:r>
            <a:rPr lang="en-US"/>
            <a:t>Articulation/Phonological Disorders</a:t>
          </a:r>
        </a:p>
      </dgm:t>
    </dgm:pt>
    <dgm:pt modelId="{9B4E70C6-AAC0-4B8D-959D-30C6C14C70CD}" type="parTrans" cxnId="{998B04C8-79DB-424A-BC60-A51B5BCB0AB7}">
      <dgm:prSet/>
      <dgm:spPr/>
      <dgm:t>
        <a:bodyPr/>
        <a:lstStyle/>
        <a:p>
          <a:endParaRPr lang="en-US"/>
        </a:p>
      </dgm:t>
    </dgm:pt>
    <dgm:pt modelId="{F8E4C782-4725-47FE-952A-A5A5047CFE85}" type="sibTrans" cxnId="{998B04C8-79DB-424A-BC60-A51B5BCB0AB7}">
      <dgm:prSet/>
      <dgm:spPr/>
      <dgm:t>
        <a:bodyPr/>
        <a:lstStyle/>
        <a:p>
          <a:endParaRPr lang="en-US"/>
        </a:p>
      </dgm:t>
    </dgm:pt>
    <dgm:pt modelId="{49600DA4-3DDB-4453-A5F2-1A9FE8B43DFE}">
      <dgm:prSet/>
      <dgm:spPr/>
      <dgm:t>
        <a:bodyPr/>
        <a:lstStyle/>
        <a:p>
          <a:r>
            <a:rPr lang="en-US"/>
            <a:t>Language Disorders</a:t>
          </a:r>
        </a:p>
      </dgm:t>
    </dgm:pt>
    <dgm:pt modelId="{F0F0B13B-C75E-4074-9A98-250E4D86495B}" type="parTrans" cxnId="{B3870E2B-762E-44CB-A581-762236AA337C}">
      <dgm:prSet/>
      <dgm:spPr/>
      <dgm:t>
        <a:bodyPr/>
        <a:lstStyle/>
        <a:p>
          <a:endParaRPr lang="en-US"/>
        </a:p>
      </dgm:t>
    </dgm:pt>
    <dgm:pt modelId="{CE9FCD49-F39D-45AA-A13E-012CB02F8F0E}" type="sibTrans" cxnId="{B3870E2B-762E-44CB-A581-762236AA337C}">
      <dgm:prSet/>
      <dgm:spPr/>
      <dgm:t>
        <a:bodyPr/>
        <a:lstStyle/>
        <a:p>
          <a:endParaRPr lang="en-US"/>
        </a:p>
      </dgm:t>
    </dgm:pt>
    <dgm:pt modelId="{EAB10169-F1AF-46EC-94A1-AFD618DD0AEB}">
      <dgm:prSet/>
      <dgm:spPr/>
      <dgm:t>
        <a:bodyPr/>
        <a:lstStyle/>
        <a:p>
          <a:r>
            <a:rPr lang="en-US"/>
            <a:t>Clinical Methods/Observation</a:t>
          </a:r>
        </a:p>
      </dgm:t>
    </dgm:pt>
    <dgm:pt modelId="{3D62434B-B05D-4A0C-8035-A617F8380F1A}" type="parTrans" cxnId="{BC61E968-6D0F-492F-9D2B-C48FE3FBA8A3}">
      <dgm:prSet/>
      <dgm:spPr/>
      <dgm:t>
        <a:bodyPr/>
        <a:lstStyle/>
        <a:p>
          <a:endParaRPr lang="en-US"/>
        </a:p>
      </dgm:t>
    </dgm:pt>
    <dgm:pt modelId="{0A08646E-11E9-4DF8-9C17-171472ECA1BA}" type="sibTrans" cxnId="{BC61E968-6D0F-492F-9D2B-C48FE3FBA8A3}">
      <dgm:prSet/>
      <dgm:spPr/>
      <dgm:t>
        <a:bodyPr/>
        <a:lstStyle/>
        <a:p>
          <a:endParaRPr lang="en-US"/>
        </a:p>
      </dgm:t>
    </dgm:pt>
    <dgm:pt modelId="{6ABAE67C-96A7-8743-AECC-A11454C7A11F}" type="pres">
      <dgm:prSet presAssocID="{1528710B-0F22-414C-9030-EDC9DD59A9B5}" presName="Name0" presStyleCnt="0">
        <dgm:presLayoutVars>
          <dgm:dir/>
          <dgm:animLvl val="lvl"/>
          <dgm:resizeHandles val="exact"/>
        </dgm:presLayoutVars>
      </dgm:prSet>
      <dgm:spPr/>
    </dgm:pt>
    <dgm:pt modelId="{1DECCEF6-882D-7643-BA07-D1C939BFDD4C}" type="pres">
      <dgm:prSet presAssocID="{80EE9A32-B71C-4ED7-A3D3-CDB47F338E09}" presName="linNode" presStyleCnt="0"/>
      <dgm:spPr/>
    </dgm:pt>
    <dgm:pt modelId="{A32037FD-8BA9-2C4E-8243-DECDD5C4EC92}" type="pres">
      <dgm:prSet presAssocID="{80EE9A32-B71C-4ED7-A3D3-CDB47F338E09}" presName="parentText" presStyleLbl="node1" presStyleIdx="0" presStyleCnt="9">
        <dgm:presLayoutVars>
          <dgm:chMax val="1"/>
          <dgm:bulletEnabled val="1"/>
        </dgm:presLayoutVars>
      </dgm:prSet>
      <dgm:spPr/>
    </dgm:pt>
    <dgm:pt modelId="{F8AE868C-CCF9-3E4C-8D0F-DDE3AA3321B0}" type="pres">
      <dgm:prSet presAssocID="{80B26427-E395-4B35-B978-A6921AA90277}" presName="sp" presStyleCnt="0"/>
      <dgm:spPr/>
    </dgm:pt>
    <dgm:pt modelId="{D778F2F4-7BDB-4745-BC59-C68CECCDA682}" type="pres">
      <dgm:prSet presAssocID="{9DF69E1C-BEA5-4ACE-BBFB-ACC99FAB2F29}" presName="linNode" presStyleCnt="0"/>
      <dgm:spPr/>
    </dgm:pt>
    <dgm:pt modelId="{D6BA402B-939E-154E-92C2-91ED55DF7E83}" type="pres">
      <dgm:prSet presAssocID="{9DF69E1C-BEA5-4ACE-BBFB-ACC99FAB2F29}" presName="parentText" presStyleLbl="node1" presStyleIdx="1" presStyleCnt="9">
        <dgm:presLayoutVars>
          <dgm:chMax val="1"/>
          <dgm:bulletEnabled val="1"/>
        </dgm:presLayoutVars>
      </dgm:prSet>
      <dgm:spPr/>
    </dgm:pt>
    <dgm:pt modelId="{C063A00A-6E94-D84B-A099-C2319700AD72}" type="pres">
      <dgm:prSet presAssocID="{3AE325E2-245C-4515-83E8-CA842733EB96}" presName="sp" presStyleCnt="0"/>
      <dgm:spPr/>
    </dgm:pt>
    <dgm:pt modelId="{38276C46-D088-DE4D-B0F9-7067DDB59B56}" type="pres">
      <dgm:prSet presAssocID="{36C3E5B6-FDAF-498B-A878-C18E2D951960}" presName="linNode" presStyleCnt="0"/>
      <dgm:spPr/>
    </dgm:pt>
    <dgm:pt modelId="{A156EACE-6005-314B-8DD3-7B149231664A}" type="pres">
      <dgm:prSet presAssocID="{36C3E5B6-FDAF-498B-A878-C18E2D951960}" presName="parentText" presStyleLbl="node1" presStyleIdx="2" presStyleCnt="9">
        <dgm:presLayoutVars>
          <dgm:chMax val="1"/>
          <dgm:bulletEnabled val="1"/>
        </dgm:presLayoutVars>
      </dgm:prSet>
      <dgm:spPr/>
    </dgm:pt>
    <dgm:pt modelId="{D561511A-06F4-D947-B9DE-37B8D378ED2D}" type="pres">
      <dgm:prSet presAssocID="{95A9EBDF-A5A4-457C-AB26-43EE51074F2A}" presName="sp" presStyleCnt="0"/>
      <dgm:spPr/>
    </dgm:pt>
    <dgm:pt modelId="{9C843D11-B71F-B740-9FF1-AEEAEAFE5F4B}" type="pres">
      <dgm:prSet presAssocID="{8C58FCAF-F199-42DB-B08E-634046408D0E}" presName="linNode" presStyleCnt="0"/>
      <dgm:spPr/>
    </dgm:pt>
    <dgm:pt modelId="{FB6216F6-C439-2C45-8B33-FF2B0FEBD327}" type="pres">
      <dgm:prSet presAssocID="{8C58FCAF-F199-42DB-B08E-634046408D0E}" presName="parentText" presStyleLbl="node1" presStyleIdx="3" presStyleCnt="9">
        <dgm:presLayoutVars>
          <dgm:chMax val="1"/>
          <dgm:bulletEnabled val="1"/>
        </dgm:presLayoutVars>
      </dgm:prSet>
      <dgm:spPr/>
    </dgm:pt>
    <dgm:pt modelId="{13E0FFA2-3A56-3B4F-A18B-EC50FE584B85}" type="pres">
      <dgm:prSet presAssocID="{BB5133E0-635F-4BD1-B97B-1F6347DAD568}" presName="sp" presStyleCnt="0"/>
      <dgm:spPr/>
    </dgm:pt>
    <dgm:pt modelId="{24955357-5A96-F24B-8DD2-18ABF3E0A329}" type="pres">
      <dgm:prSet presAssocID="{719DDBA7-7781-4D78-97F1-33977F989276}" presName="linNode" presStyleCnt="0"/>
      <dgm:spPr/>
    </dgm:pt>
    <dgm:pt modelId="{A4ADBAEA-B793-4047-8496-43A8F2ABA772}" type="pres">
      <dgm:prSet presAssocID="{719DDBA7-7781-4D78-97F1-33977F989276}" presName="parentText" presStyleLbl="node1" presStyleIdx="4" presStyleCnt="9">
        <dgm:presLayoutVars>
          <dgm:chMax val="1"/>
          <dgm:bulletEnabled val="1"/>
        </dgm:presLayoutVars>
      </dgm:prSet>
      <dgm:spPr/>
    </dgm:pt>
    <dgm:pt modelId="{FE64817D-6BCC-0B44-B53A-F35A9D90452C}" type="pres">
      <dgm:prSet presAssocID="{E4E01132-058A-477B-801C-880E9F7BC3B1}" presName="sp" presStyleCnt="0"/>
      <dgm:spPr/>
    </dgm:pt>
    <dgm:pt modelId="{8E6F1BEE-F507-8343-A02A-426F691108C4}" type="pres">
      <dgm:prSet presAssocID="{713B4D22-A828-49D5-BC9D-82DA493F6320}" presName="linNode" presStyleCnt="0"/>
      <dgm:spPr/>
    </dgm:pt>
    <dgm:pt modelId="{49C79113-D253-CF43-B71A-E526AAD9F26C}" type="pres">
      <dgm:prSet presAssocID="{713B4D22-A828-49D5-BC9D-82DA493F6320}" presName="parentText" presStyleLbl="node1" presStyleIdx="5" presStyleCnt="9">
        <dgm:presLayoutVars>
          <dgm:chMax val="1"/>
          <dgm:bulletEnabled val="1"/>
        </dgm:presLayoutVars>
      </dgm:prSet>
      <dgm:spPr/>
    </dgm:pt>
    <dgm:pt modelId="{E68C7883-4024-6D40-A681-A8C8A4C3F164}" type="pres">
      <dgm:prSet presAssocID="{3A65C983-EF87-42B4-9515-B21CDCD21B40}" presName="sp" presStyleCnt="0"/>
      <dgm:spPr/>
    </dgm:pt>
    <dgm:pt modelId="{5637BA85-5BFC-1343-8F6D-3C43C5C1BFED}" type="pres">
      <dgm:prSet presAssocID="{C2DB82CE-FD8E-49D2-AE6C-11A0C3F18076}" presName="linNode" presStyleCnt="0"/>
      <dgm:spPr/>
    </dgm:pt>
    <dgm:pt modelId="{7C6539E7-176D-684D-BF59-FA8E079F59F6}" type="pres">
      <dgm:prSet presAssocID="{C2DB82CE-FD8E-49D2-AE6C-11A0C3F18076}" presName="parentText" presStyleLbl="node1" presStyleIdx="6" presStyleCnt="9">
        <dgm:presLayoutVars>
          <dgm:chMax val="1"/>
          <dgm:bulletEnabled val="1"/>
        </dgm:presLayoutVars>
      </dgm:prSet>
      <dgm:spPr/>
    </dgm:pt>
    <dgm:pt modelId="{9D805338-552A-AA46-98FF-786FF642EDF5}" type="pres">
      <dgm:prSet presAssocID="{F8E4C782-4725-47FE-952A-A5A5047CFE85}" presName="sp" presStyleCnt="0"/>
      <dgm:spPr/>
    </dgm:pt>
    <dgm:pt modelId="{83959164-695B-0D44-8963-856E77F5C487}" type="pres">
      <dgm:prSet presAssocID="{49600DA4-3DDB-4453-A5F2-1A9FE8B43DFE}" presName="linNode" presStyleCnt="0"/>
      <dgm:spPr/>
    </dgm:pt>
    <dgm:pt modelId="{A683F9D9-A3A3-7747-B7C1-EF4DBD25BD82}" type="pres">
      <dgm:prSet presAssocID="{49600DA4-3DDB-4453-A5F2-1A9FE8B43DFE}" presName="parentText" presStyleLbl="node1" presStyleIdx="7" presStyleCnt="9">
        <dgm:presLayoutVars>
          <dgm:chMax val="1"/>
          <dgm:bulletEnabled val="1"/>
        </dgm:presLayoutVars>
      </dgm:prSet>
      <dgm:spPr/>
    </dgm:pt>
    <dgm:pt modelId="{37DA33F5-6CD5-FB42-A6F5-260FA6049BF2}" type="pres">
      <dgm:prSet presAssocID="{CE9FCD49-F39D-45AA-A13E-012CB02F8F0E}" presName="sp" presStyleCnt="0"/>
      <dgm:spPr/>
    </dgm:pt>
    <dgm:pt modelId="{1CBD927B-7127-2C4C-9447-70EF478B4C30}" type="pres">
      <dgm:prSet presAssocID="{EAB10169-F1AF-46EC-94A1-AFD618DD0AEB}" presName="linNode" presStyleCnt="0"/>
      <dgm:spPr/>
    </dgm:pt>
    <dgm:pt modelId="{5741DE50-51AB-3846-BE6F-1ED3ABAA291F}" type="pres">
      <dgm:prSet presAssocID="{EAB10169-F1AF-46EC-94A1-AFD618DD0AEB}" presName="parentText" presStyleLbl="node1" presStyleIdx="8" presStyleCnt="9">
        <dgm:presLayoutVars>
          <dgm:chMax val="1"/>
          <dgm:bulletEnabled val="1"/>
        </dgm:presLayoutVars>
      </dgm:prSet>
      <dgm:spPr/>
    </dgm:pt>
  </dgm:ptLst>
  <dgm:cxnLst>
    <dgm:cxn modelId="{8E719702-4A2E-F548-8C47-BB1DC9E25979}" type="presOf" srcId="{8C58FCAF-F199-42DB-B08E-634046408D0E}" destId="{FB6216F6-C439-2C45-8B33-FF2B0FEBD327}" srcOrd="0" destOrd="0" presId="urn:microsoft.com/office/officeart/2005/8/layout/vList5"/>
    <dgm:cxn modelId="{8112580D-2B84-4F4F-8DDC-927D54E4E45C}" type="presOf" srcId="{719DDBA7-7781-4D78-97F1-33977F989276}" destId="{A4ADBAEA-B793-4047-8496-43A8F2ABA772}" srcOrd="0" destOrd="0" presId="urn:microsoft.com/office/officeart/2005/8/layout/vList5"/>
    <dgm:cxn modelId="{E5032712-99BC-4265-A6D2-E5DF5B7DE90D}" srcId="{1528710B-0F22-414C-9030-EDC9DD59A9B5}" destId="{80EE9A32-B71C-4ED7-A3D3-CDB47F338E09}" srcOrd="0" destOrd="0" parTransId="{9BB58DCE-55F8-42B4-AB3F-BFBF77A74CE7}" sibTransId="{80B26427-E395-4B35-B978-A6921AA90277}"/>
    <dgm:cxn modelId="{3EF72025-1F08-5A45-82E1-AF86B67BB738}" type="presOf" srcId="{80EE9A32-B71C-4ED7-A3D3-CDB47F338E09}" destId="{A32037FD-8BA9-2C4E-8243-DECDD5C4EC92}" srcOrd="0" destOrd="0" presId="urn:microsoft.com/office/officeart/2005/8/layout/vList5"/>
    <dgm:cxn modelId="{B3870E2B-762E-44CB-A581-762236AA337C}" srcId="{1528710B-0F22-414C-9030-EDC9DD59A9B5}" destId="{49600DA4-3DDB-4453-A5F2-1A9FE8B43DFE}" srcOrd="7" destOrd="0" parTransId="{F0F0B13B-C75E-4074-9A98-250E4D86495B}" sibTransId="{CE9FCD49-F39D-45AA-A13E-012CB02F8F0E}"/>
    <dgm:cxn modelId="{F395403B-A329-864A-A426-9731484E4A13}" type="presOf" srcId="{36C3E5B6-FDAF-498B-A878-C18E2D951960}" destId="{A156EACE-6005-314B-8DD3-7B149231664A}" srcOrd="0" destOrd="0" presId="urn:microsoft.com/office/officeart/2005/8/layout/vList5"/>
    <dgm:cxn modelId="{F30FAB5D-832C-4303-8182-E52DE08DF899}" srcId="{1528710B-0F22-414C-9030-EDC9DD59A9B5}" destId="{36C3E5B6-FDAF-498B-A878-C18E2D951960}" srcOrd="2" destOrd="0" parTransId="{9E385DDB-F427-428C-967D-2CF3BDDBF1CD}" sibTransId="{95A9EBDF-A5A4-457C-AB26-43EE51074F2A}"/>
    <dgm:cxn modelId="{F7A9E663-E32C-4CE1-AD6F-3B262193C5D4}" srcId="{1528710B-0F22-414C-9030-EDC9DD59A9B5}" destId="{719DDBA7-7781-4D78-97F1-33977F989276}" srcOrd="4" destOrd="0" parTransId="{C3AFB63B-063B-4F17-BAE3-CD17B1B26C2C}" sibTransId="{E4E01132-058A-477B-801C-880E9F7BC3B1}"/>
    <dgm:cxn modelId="{BC61E968-6D0F-492F-9D2B-C48FE3FBA8A3}" srcId="{1528710B-0F22-414C-9030-EDC9DD59A9B5}" destId="{EAB10169-F1AF-46EC-94A1-AFD618DD0AEB}" srcOrd="8" destOrd="0" parTransId="{3D62434B-B05D-4A0C-8035-A617F8380F1A}" sibTransId="{0A08646E-11E9-4DF8-9C17-171472ECA1BA}"/>
    <dgm:cxn modelId="{39111E4E-C4C5-7449-A3FC-9499627697B9}" type="presOf" srcId="{EAB10169-F1AF-46EC-94A1-AFD618DD0AEB}" destId="{5741DE50-51AB-3846-BE6F-1ED3ABAA291F}" srcOrd="0" destOrd="0" presId="urn:microsoft.com/office/officeart/2005/8/layout/vList5"/>
    <dgm:cxn modelId="{BA04024F-3404-4197-9374-16155D5478EF}" srcId="{1528710B-0F22-414C-9030-EDC9DD59A9B5}" destId="{8C58FCAF-F199-42DB-B08E-634046408D0E}" srcOrd="3" destOrd="0" parTransId="{4C62B9FC-7C94-4FE3-B6A3-2C1795CB00ED}" sibTransId="{BB5133E0-635F-4BD1-B97B-1F6347DAD568}"/>
    <dgm:cxn modelId="{FE762B58-ABEA-AC4A-96A5-82FD5817E426}" type="presOf" srcId="{C2DB82CE-FD8E-49D2-AE6C-11A0C3F18076}" destId="{7C6539E7-176D-684D-BF59-FA8E079F59F6}" srcOrd="0" destOrd="0" presId="urn:microsoft.com/office/officeart/2005/8/layout/vList5"/>
    <dgm:cxn modelId="{F7F5C058-ECE3-2D47-9A90-46FBE011F2FD}" type="presOf" srcId="{1528710B-0F22-414C-9030-EDC9DD59A9B5}" destId="{6ABAE67C-96A7-8743-AECC-A11454C7A11F}" srcOrd="0" destOrd="0" presId="urn:microsoft.com/office/officeart/2005/8/layout/vList5"/>
    <dgm:cxn modelId="{9DCEEC81-7799-594F-95C0-9EA4B4DD1257}" type="presOf" srcId="{713B4D22-A828-49D5-BC9D-82DA493F6320}" destId="{49C79113-D253-CF43-B71A-E526AAD9F26C}" srcOrd="0" destOrd="0" presId="urn:microsoft.com/office/officeart/2005/8/layout/vList5"/>
    <dgm:cxn modelId="{42E23C9B-93C4-894B-9BF4-5A9D4F5DB96C}" type="presOf" srcId="{49600DA4-3DDB-4453-A5F2-1A9FE8B43DFE}" destId="{A683F9D9-A3A3-7747-B7C1-EF4DBD25BD82}" srcOrd="0" destOrd="0" presId="urn:microsoft.com/office/officeart/2005/8/layout/vList5"/>
    <dgm:cxn modelId="{998B04C8-79DB-424A-BC60-A51B5BCB0AB7}" srcId="{1528710B-0F22-414C-9030-EDC9DD59A9B5}" destId="{C2DB82CE-FD8E-49D2-AE6C-11A0C3F18076}" srcOrd="6" destOrd="0" parTransId="{9B4E70C6-AAC0-4B8D-959D-30C6C14C70CD}" sibTransId="{F8E4C782-4725-47FE-952A-A5A5047CFE85}"/>
    <dgm:cxn modelId="{F6ADC6CF-1AA6-664D-819A-944CF0B67AF7}" type="presOf" srcId="{9DF69E1C-BEA5-4ACE-BBFB-ACC99FAB2F29}" destId="{D6BA402B-939E-154E-92C2-91ED55DF7E83}" srcOrd="0" destOrd="0" presId="urn:microsoft.com/office/officeart/2005/8/layout/vList5"/>
    <dgm:cxn modelId="{F3E74EEA-10DF-42B6-A28A-D68E40580418}" srcId="{1528710B-0F22-414C-9030-EDC9DD59A9B5}" destId="{713B4D22-A828-49D5-BC9D-82DA493F6320}" srcOrd="5" destOrd="0" parTransId="{E2CDD198-7BA3-41EF-B697-9A5463EFE656}" sibTransId="{3A65C983-EF87-42B4-9515-B21CDCD21B40}"/>
    <dgm:cxn modelId="{597585EF-F39C-47C7-848F-4BB33CFBC7C5}" srcId="{1528710B-0F22-414C-9030-EDC9DD59A9B5}" destId="{9DF69E1C-BEA5-4ACE-BBFB-ACC99FAB2F29}" srcOrd="1" destOrd="0" parTransId="{23041592-4186-40F0-884A-C0F096A47BB6}" sibTransId="{3AE325E2-245C-4515-83E8-CA842733EB96}"/>
    <dgm:cxn modelId="{C9B3B9E4-521A-954D-9729-0441F4F6C81B}" type="presParOf" srcId="{6ABAE67C-96A7-8743-AECC-A11454C7A11F}" destId="{1DECCEF6-882D-7643-BA07-D1C939BFDD4C}" srcOrd="0" destOrd="0" presId="urn:microsoft.com/office/officeart/2005/8/layout/vList5"/>
    <dgm:cxn modelId="{3DB1AD50-8E5B-8842-BB20-99D455E76793}" type="presParOf" srcId="{1DECCEF6-882D-7643-BA07-D1C939BFDD4C}" destId="{A32037FD-8BA9-2C4E-8243-DECDD5C4EC92}" srcOrd="0" destOrd="0" presId="urn:microsoft.com/office/officeart/2005/8/layout/vList5"/>
    <dgm:cxn modelId="{11F3EF40-5672-C84A-925D-620ADA67137D}" type="presParOf" srcId="{6ABAE67C-96A7-8743-AECC-A11454C7A11F}" destId="{F8AE868C-CCF9-3E4C-8D0F-DDE3AA3321B0}" srcOrd="1" destOrd="0" presId="urn:microsoft.com/office/officeart/2005/8/layout/vList5"/>
    <dgm:cxn modelId="{030E7043-5D81-D24B-A09C-9996D6370A1C}" type="presParOf" srcId="{6ABAE67C-96A7-8743-AECC-A11454C7A11F}" destId="{D778F2F4-7BDB-4745-BC59-C68CECCDA682}" srcOrd="2" destOrd="0" presId="urn:microsoft.com/office/officeart/2005/8/layout/vList5"/>
    <dgm:cxn modelId="{14521D8E-5F4D-8A4F-AEC0-2F42D5BC5C29}" type="presParOf" srcId="{D778F2F4-7BDB-4745-BC59-C68CECCDA682}" destId="{D6BA402B-939E-154E-92C2-91ED55DF7E83}" srcOrd="0" destOrd="0" presId="urn:microsoft.com/office/officeart/2005/8/layout/vList5"/>
    <dgm:cxn modelId="{4185174C-77DA-CA49-A01B-CA50DF5DF42B}" type="presParOf" srcId="{6ABAE67C-96A7-8743-AECC-A11454C7A11F}" destId="{C063A00A-6E94-D84B-A099-C2319700AD72}" srcOrd="3" destOrd="0" presId="urn:microsoft.com/office/officeart/2005/8/layout/vList5"/>
    <dgm:cxn modelId="{7D9DDF56-5787-234E-AD53-C4A9006ADFE7}" type="presParOf" srcId="{6ABAE67C-96A7-8743-AECC-A11454C7A11F}" destId="{38276C46-D088-DE4D-B0F9-7067DDB59B56}" srcOrd="4" destOrd="0" presId="urn:microsoft.com/office/officeart/2005/8/layout/vList5"/>
    <dgm:cxn modelId="{BBA13A23-49E4-644B-A08D-E6920B31061B}" type="presParOf" srcId="{38276C46-D088-DE4D-B0F9-7067DDB59B56}" destId="{A156EACE-6005-314B-8DD3-7B149231664A}" srcOrd="0" destOrd="0" presId="urn:microsoft.com/office/officeart/2005/8/layout/vList5"/>
    <dgm:cxn modelId="{81186762-E55F-4846-8371-BB6A15D0FAA0}" type="presParOf" srcId="{6ABAE67C-96A7-8743-AECC-A11454C7A11F}" destId="{D561511A-06F4-D947-B9DE-37B8D378ED2D}" srcOrd="5" destOrd="0" presId="urn:microsoft.com/office/officeart/2005/8/layout/vList5"/>
    <dgm:cxn modelId="{2FB3FFC6-ADDE-FE40-80D8-A9321670691B}" type="presParOf" srcId="{6ABAE67C-96A7-8743-AECC-A11454C7A11F}" destId="{9C843D11-B71F-B740-9FF1-AEEAEAFE5F4B}" srcOrd="6" destOrd="0" presId="urn:microsoft.com/office/officeart/2005/8/layout/vList5"/>
    <dgm:cxn modelId="{3EFB12FD-035A-394E-830B-385C6CF9F2CA}" type="presParOf" srcId="{9C843D11-B71F-B740-9FF1-AEEAEAFE5F4B}" destId="{FB6216F6-C439-2C45-8B33-FF2B0FEBD327}" srcOrd="0" destOrd="0" presId="urn:microsoft.com/office/officeart/2005/8/layout/vList5"/>
    <dgm:cxn modelId="{CCA729D8-5363-7C43-8250-F9B1472F2327}" type="presParOf" srcId="{6ABAE67C-96A7-8743-AECC-A11454C7A11F}" destId="{13E0FFA2-3A56-3B4F-A18B-EC50FE584B85}" srcOrd="7" destOrd="0" presId="urn:microsoft.com/office/officeart/2005/8/layout/vList5"/>
    <dgm:cxn modelId="{B9A3EAE3-D06F-A64D-B9CC-B33573C4243C}" type="presParOf" srcId="{6ABAE67C-96A7-8743-AECC-A11454C7A11F}" destId="{24955357-5A96-F24B-8DD2-18ABF3E0A329}" srcOrd="8" destOrd="0" presId="urn:microsoft.com/office/officeart/2005/8/layout/vList5"/>
    <dgm:cxn modelId="{C2DBF62F-B6AB-024A-88D9-7C5E1B1FA6E0}" type="presParOf" srcId="{24955357-5A96-F24B-8DD2-18ABF3E0A329}" destId="{A4ADBAEA-B793-4047-8496-43A8F2ABA772}" srcOrd="0" destOrd="0" presId="urn:microsoft.com/office/officeart/2005/8/layout/vList5"/>
    <dgm:cxn modelId="{42F6F6E0-B32B-624A-840A-D0A8C9486F83}" type="presParOf" srcId="{6ABAE67C-96A7-8743-AECC-A11454C7A11F}" destId="{FE64817D-6BCC-0B44-B53A-F35A9D90452C}" srcOrd="9" destOrd="0" presId="urn:microsoft.com/office/officeart/2005/8/layout/vList5"/>
    <dgm:cxn modelId="{C86475C3-5877-4D4A-A283-CC38BBFDBB66}" type="presParOf" srcId="{6ABAE67C-96A7-8743-AECC-A11454C7A11F}" destId="{8E6F1BEE-F507-8343-A02A-426F691108C4}" srcOrd="10" destOrd="0" presId="urn:microsoft.com/office/officeart/2005/8/layout/vList5"/>
    <dgm:cxn modelId="{3B6D4719-2DCE-204A-93F5-AAFA2145FD1C}" type="presParOf" srcId="{8E6F1BEE-F507-8343-A02A-426F691108C4}" destId="{49C79113-D253-CF43-B71A-E526AAD9F26C}" srcOrd="0" destOrd="0" presId="urn:microsoft.com/office/officeart/2005/8/layout/vList5"/>
    <dgm:cxn modelId="{577FAACE-0FF4-0440-A50B-69B82E4FF8A7}" type="presParOf" srcId="{6ABAE67C-96A7-8743-AECC-A11454C7A11F}" destId="{E68C7883-4024-6D40-A681-A8C8A4C3F164}" srcOrd="11" destOrd="0" presId="urn:microsoft.com/office/officeart/2005/8/layout/vList5"/>
    <dgm:cxn modelId="{71966778-152E-FC40-8B94-156E002F5600}" type="presParOf" srcId="{6ABAE67C-96A7-8743-AECC-A11454C7A11F}" destId="{5637BA85-5BFC-1343-8F6D-3C43C5C1BFED}" srcOrd="12" destOrd="0" presId="urn:microsoft.com/office/officeart/2005/8/layout/vList5"/>
    <dgm:cxn modelId="{50718E56-054E-884E-A2C2-1197374364E0}" type="presParOf" srcId="{5637BA85-5BFC-1343-8F6D-3C43C5C1BFED}" destId="{7C6539E7-176D-684D-BF59-FA8E079F59F6}" srcOrd="0" destOrd="0" presId="urn:microsoft.com/office/officeart/2005/8/layout/vList5"/>
    <dgm:cxn modelId="{D96DD46B-2C07-9648-8BD3-ACA2631B79E0}" type="presParOf" srcId="{6ABAE67C-96A7-8743-AECC-A11454C7A11F}" destId="{9D805338-552A-AA46-98FF-786FF642EDF5}" srcOrd="13" destOrd="0" presId="urn:microsoft.com/office/officeart/2005/8/layout/vList5"/>
    <dgm:cxn modelId="{A97FD813-61B0-1E42-A9F4-4EEA725D04DA}" type="presParOf" srcId="{6ABAE67C-96A7-8743-AECC-A11454C7A11F}" destId="{83959164-695B-0D44-8963-856E77F5C487}" srcOrd="14" destOrd="0" presId="urn:microsoft.com/office/officeart/2005/8/layout/vList5"/>
    <dgm:cxn modelId="{055ABE86-E06F-FD47-8576-310F8122B00F}" type="presParOf" srcId="{83959164-695B-0D44-8963-856E77F5C487}" destId="{A683F9D9-A3A3-7747-B7C1-EF4DBD25BD82}" srcOrd="0" destOrd="0" presId="urn:microsoft.com/office/officeart/2005/8/layout/vList5"/>
    <dgm:cxn modelId="{9CBE8DC5-6D13-E545-BF83-CB8316E77065}" type="presParOf" srcId="{6ABAE67C-96A7-8743-AECC-A11454C7A11F}" destId="{37DA33F5-6CD5-FB42-A6F5-260FA6049BF2}" srcOrd="15" destOrd="0" presId="urn:microsoft.com/office/officeart/2005/8/layout/vList5"/>
    <dgm:cxn modelId="{BA225ED5-43F6-8841-8892-466501B84F93}" type="presParOf" srcId="{6ABAE67C-96A7-8743-AECC-A11454C7A11F}" destId="{1CBD927B-7127-2C4C-9447-70EF478B4C30}" srcOrd="16" destOrd="0" presId="urn:microsoft.com/office/officeart/2005/8/layout/vList5"/>
    <dgm:cxn modelId="{C44CC33A-14E1-E44D-ABAD-2384B166B7D2}" type="presParOf" srcId="{1CBD927B-7127-2C4C-9447-70EF478B4C30}" destId="{5741DE50-51AB-3846-BE6F-1ED3ABAA291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E47B8-804D-4D99-AD93-73CAE2EEB1C6}"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6DB167-8C0A-4F14-8E6F-3B99C84E4F74}">
      <dgm:prSet custT="1"/>
      <dgm:spPr/>
      <dgm:t>
        <a:bodyPr/>
        <a:lstStyle/>
        <a:p>
          <a:pPr>
            <a:defRPr b="1"/>
          </a:pPr>
          <a:r>
            <a:rPr lang="en-US" sz="2300" dirty="0"/>
            <a:t>6 semesters</a:t>
          </a:r>
        </a:p>
        <a:p>
          <a:pPr>
            <a:defRPr b="1"/>
          </a:pPr>
          <a:r>
            <a:rPr lang="en-US" sz="1600" dirty="0"/>
            <a:t>beginning </a:t>
          </a:r>
          <a:r>
            <a:rPr lang="en-US" sz="1600" dirty="0">
              <a:latin typeface="Trebuchet MS" panose="020B0603020202020204"/>
            </a:rPr>
            <a:t>summer</a:t>
          </a:r>
          <a:r>
            <a:rPr lang="en-US" sz="1600" dirty="0"/>
            <a:t>, </a:t>
          </a:r>
          <a:r>
            <a:rPr lang="en-US" sz="1600" dirty="0">
              <a:latin typeface="Trebuchet MS" panose="020B0603020202020204"/>
            </a:rPr>
            <a:t>2025and</a:t>
          </a:r>
          <a:r>
            <a:rPr lang="en-US" sz="1600" dirty="0"/>
            <a:t> graduating </a:t>
          </a:r>
          <a:r>
            <a:rPr lang="en-US" sz="1600" dirty="0">
              <a:latin typeface="Trebuchet MS" panose="020B0603020202020204"/>
            </a:rPr>
            <a:t>spring</a:t>
          </a:r>
          <a:r>
            <a:rPr lang="en-US" sz="1600" dirty="0"/>
            <a:t>, </a:t>
          </a:r>
          <a:r>
            <a:rPr lang="en-US" sz="1600" dirty="0">
              <a:latin typeface="Trebuchet MS" panose="020B0603020202020204"/>
            </a:rPr>
            <a:t>2027</a:t>
          </a:r>
          <a:endParaRPr lang="en-US" sz="1600" dirty="0"/>
        </a:p>
      </dgm:t>
    </dgm:pt>
    <dgm:pt modelId="{CC3D8FF8-976D-48B1-A1C6-9B2795331503}" type="parTrans" cxnId="{27622478-271B-4BF7-A913-1B3B003D06E5}">
      <dgm:prSet/>
      <dgm:spPr/>
      <dgm:t>
        <a:bodyPr/>
        <a:lstStyle/>
        <a:p>
          <a:endParaRPr lang="en-US"/>
        </a:p>
      </dgm:t>
    </dgm:pt>
    <dgm:pt modelId="{DC4CA90C-5515-4221-B88D-6F2CE8032F99}" type="sibTrans" cxnId="{27622478-271B-4BF7-A913-1B3B003D06E5}">
      <dgm:prSet/>
      <dgm:spPr/>
      <dgm:t>
        <a:bodyPr/>
        <a:lstStyle/>
        <a:p>
          <a:endParaRPr lang="en-US"/>
        </a:p>
      </dgm:t>
    </dgm:pt>
    <dgm:pt modelId="{2E68CA98-4434-4716-A5C8-6AF808A24659}">
      <dgm:prSet/>
      <dgm:spPr/>
      <dgm:t>
        <a:bodyPr/>
        <a:lstStyle/>
        <a:p>
          <a:pPr>
            <a:defRPr b="1"/>
          </a:pPr>
          <a:r>
            <a:rPr lang="en-US" dirty="0"/>
            <a:t>43 semester hours</a:t>
          </a:r>
        </a:p>
      </dgm:t>
    </dgm:pt>
    <dgm:pt modelId="{BAA600F3-4B23-43B2-B13B-7CEECCEF00F8}" type="parTrans" cxnId="{995422F5-7085-4541-8A04-3B3B4CCAD521}">
      <dgm:prSet/>
      <dgm:spPr/>
      <dgm:t>
        <a:bodyPr/>
        <a:lstStyle/>
        <a:p>
          <a:endParaRPr lang="en-US"/>
        </a:p>
      </dgm:t>
    </dgm:pt>
    <dgm:pt modelId="{AB97BA99-D017-4692-B82A-C7A8B8E3252A}" type="sibTrans" cxnId="{995422F5-7085-4541-8A04-3B3B4CCAD521}">
      <dgm:prSet/>
      <dgm:spPr/>
      <dgm:t>
        <a:bodyPr/>
        <a:lstStyle/>
        <a:p>
          <a:endParaRPr lang="en-US"/>
        </a:p>
      </dgm:t>
    </dgm:pt>
    <dgm:pt modelId="{5AB29402-D7AF-490B-8369-EE063F0FD061}">
      <dgm:prSet custT="1"/>
      <dgm:spPr/>
      <dgm:t>
        <a:bodyPr/>
        <a:lstStyle/>
        <a:p>
          <a:r>
            <a:rPr lang="en-US" sz="1400" dirty="0"/>
            <a:t>10 required courses</a:t>
          </a:r>
        </a:p>
      </dgm:t>
    </dgm:pt>
    <dgm:pt modelId="{C8814893-4143-4CC6-87B9-0DE5172099C2}" type="parTrans" cxnId="{106478AF-633A-4779-8B99-C1FFF6726F1D}">
      <dgm:prSet/>
      <dgm:spPr/>
      <dgm:t>
        <a:bodyPr/>
        <a:lstStyle/>
        <a:p>
          <a:endParaRPr lang="en-US"/>
        </a:p>
      </dgm:t>
    </dgm:pt>
    <dgm:pt modelId="{6C31F098-91F7-4FF4-9E9A-B6EE672C5E50}" type="sibTrans" cxnId="{106478AF-633A-4779-8B99-C1FFF6726F1D}">
      <dgm:prSet/>
      <dgm:spPr/>
      <dgm:t>
        <a:bodyPr/>
        <a:lstStyle/>
        <a:p>
          <a:endParaRPr lang="en-US"/>
        </a:p>
      </dgm:t>
    </dgm:pt>
    <dgm:pt modelId="{3059F33D-418E-4A50-AD38-FC0A525DDD3A}">
      <dgm:prSet custT="1"/>
      <dgm:spPr/>
      <dgm:t>
        <a:bodyPr/>
        <a:lstStyle/>
        <a:p>
          <a:pPr rtl="0"/>
          <a:r>
            <a:rPr lang="en-US" sz="1400" dirty="0">
              <a:latin typeface="Trebuchet MS" panose="020B0603020202020204"/>
            </a:rPr>
            <a:t>12 hours of electives</a:t>
          </a:r>
          <a:r>
            <a:rPr lang="en-US" sz="1400" dirty="0"/>
            <a:t> (minimum)</a:t>
          </a:r>
        </a:p>
      </dgm:t>
    </dgm:pt>
    <dgm:pt modelId="{2CF06410-ADDD-44D3-AF8E-9A39E3C30986}" type="parTrans" cxnId="{1B37E6A4-A2AF-479E-B1EA-B3442E175B36}">
      <dgm:prSet/>
      <dgm:spPr/>
      <dgm:t>
        <a:bodyPr/>
        <a:lstStyle/>
        <a:p>
          <a:endParaRPr lang="en-US"/>
        </a:p>
      </dgm:t>
    </dgm:pt>
    <dgm:pt modelId="{FCE9AFBF-B9B2-42B4-85B5-F0D3F34DF103}" type="sibTrans" cxnId="{1B37E6A4-A2AF-479E-B1EA-B3442E175B36}">
      <dgm:prSet/>
      <dgm:spPr/>
      <dgm:t>
        <a:bodyPr/>
        <a:lstStyle/>
        <a:p>
          <a:endParaRPr lang="en-US"/>
        </a:p>
      </dgm:t>
    </dgm:pt>
    <dgm:pt modelId="{F7EB7E22-7A7C-415E-A18E-A09BF02AAC6C}">
      <dgm:prSet custT="1"/>
      <dgm:spPr/>
      <dgm:t>
        <a:bodyPr/>
        <a:lstStyle/>
        <a:p>
          <a:r>
            <a:rPr lang="en-US" sz="1400" dirty="0"/>
            <a:t>Capstone Seminar</a:t>
          </a:r>
        </a:p>
      </dgm:t>
    </dgm:pt>
    <dgm:pt modelId="{60EAC73F-011F-420F-A29B-14719A9EF85C}" type="parTrans" cxnId="{D443589F-6BE4-4D25-AFD2-20DDE22849D8}">
      <dgm:prSet/>
      <dgm:spPr/>
      <dgm:t>
        <a:bodyPr/>
        <a:lstStyle/>
        <a:p>
          <a:endParaRPr lang="en-US"/>
        </a:p>
      </dgm:t>
    </dgm:pt>
    <dgm:pt modelId="{E2661304-44D1-469E-9618-C1CEBAEE5D04}" type="sibTrans" cxnId="{D443589F-6BE4-4D25-AFD2-20DDE22849D8}">
      <dgm:prSet/>
      <dgm:spPr/>
      <dgm:t>
        <a:bodyPr/>
        <a:lstStyle/>
        <a:p>
          <a:endParaRPr lang="en-US"/>
        </a:p>
      </dgm:t>
    </dgm:pt>
    <dgm:pt modelId="{EDEE9A4D-4A23-4662-BE37-E13A43C73F6C}">
      <dgm:prSet/>
      <dgm:spPr/>
      <dgm:t>
        <a:bodyPr/>
        <a:lstStyle/>
        <a:p>
          <a:pPr rtl="0">
            <a:defRPr b="1"/>
          </a:pPr>
          <a:r>
            <a:rPr lang="en-US" dirty="0"/>
            <a:t>5 semesters of clinical practicum</a:t>
          </a:r>
          <a:r>
            <a:rPr lang="en-US" dirty="0">
              <a:latin typeface="Trebuchet MS" panose="020B0603020202020204"/>
            </a:rPr>
            <a:t> +  1st summer Clinical Methods Orientation</a:t>
          </a:r>
          <a:endParaRPr lang="en-US" dirty="0"/>
        </a:p>
      </dgm:t>
    </dgm:pt>
    <dgm:pt modelId="{0863C9F9-5A44-4D77-AEDE-93FE1EBBE116}" type="parTrans" cxnId="{996E3D6F-D1AF-46C0-9028-343E435F1F57}">
      <dgm:prSet/>
      <dgm:spPr/>
      <dgm:t>
        <a:bodyPr/>
        <a:lstStyle/>
        <a:p>
          <a:endParaRPr lang="en-US"/>
        </a:p>
      </dgm:t>
    </dgm:pt>
    <dgm:pt modelId="{11A793FD-6FB7-470E-9222-EA1423362A68}" type="sibTrans" cxnId="{996E3D6F-D1AF-46C0-9028-343E435F1F57}">
      <dgm:prSet/>
      <dgm:spPr/>
      <dgm:t>
        <a:bodyPr/>
        <a:lstStyle/>
        <a:p>
          <a:endParaRPr lang="en-US"/>
        </a:p>
      </dgm:t>
    </dgm:pt>
    <dgm:pt modelId="{F0B02677-5880-4F82-A287-73B2D0D5E195}" type="pres">
      <dgm:prSet presAssocID="{3ADE47B8-804D-4D99-AD93-73CAE2EEB1C6}" presName="root" presStyleCnt="0">
        <dgm:presLayoutVars>
          <dgm:dir/>
          <dgm:resizeHandles val="exact"/>
        </dgm:presLayoutVars>
      </dgm:prSet>
      <dgm:spPr/>
    </dgm:pt>
    <dgm:pt modelId="{496FB0C9-A428-4187-B744-380C1DA43EED}" type="pres">
      <dgm:prSet presAssocID="{566DB167-8C0A-4F14-8E6F-3B99C84E4F74}" presName="compNode" presStyleCnt="0"/>
      <dgm:spPr/>
    </dgm:pt>
    <dgm:pt modelId="{6C0C1869-2A44-4580-A4FD-C756716EF4AA}" type="pres">
      <dgm:prSet presAssocID="{566DB167-8C0A-4F14-8E6F-3B99C84E4F74}" presName="iconRect" presStyleLbl="node1" presStyleIdx="0" presStyleCnt="3" custScaleX="244793" custScaleY="197018" custLinFactNeighborX="-803" custLinFactNeighborY="-400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CF34245D-F400-49B7-AA34-4C4A76564F74}" type="pres">
      <dgm:prSet presAssocID="{566DB167-8C0A-4F14-8E6F-3B99C84E4F74}" presName="iconSpace" presStyleCnt="0"/>
      <dgm:spPr/>
    </dgm:pt>
    <dgm:pt modelId="{336A70D0-1981-440A-BF53-1966047AD41B}" type="pres">
      <dgm:prSet presAssocID="{566DB167-8C0A-4F14-8E6F-3B99C84E4F74}" presName="parTx" presStyleLbl="revTx" presStyleIdx="0" presStyleCnt="6">
        <dgm:presLayoutVars>
          <dgm:chMax val="0"/>
          <dgm:chPref val="0"/>
        </dgm:presLayoutVars>
      </dgm:prSet>
      <dgm:spPr/>
    </dgm:pt>
    <dgm:pt modelId="{75134A43-392A-47CE-A34B-BD482A52ED9B}" type="pres">
      <dgm:prSet presAssocID="{566DB167-8C0A-4F14-8E6F-3B99C84E4F74}" presName="txSpace" presStyleCnt="0"/>
      <dgm:spPr/>
    </dgm:pt>
    <dgm:pt modelId="{00884C6C-61A6-4D5A-8044-0C46D790D8BE}" type="pres">
      <dgm:prSet presAssocID="{566DB167-8C0A-4F14-8E6F-3B99C84E4F74}" presName="desTx" presStyleLbl="revTx" presStyleIdx="1" presStyleCnt="6">
        <dgm:presLayoutVars/>
      </dgm:prSet>
      <dgm:spPr/>
    </dgm:pt>
    <dgm:pt modelId="{EA9D81E5-A3C1-472D-ABAB-B9912EAA7756}" type="pres">
      <dgm:prSet presAssocID="{DC4CA90C-5515-4221-B88D-6F2CE8032F99}" presName="sibTrans" presStyleCnt="0"/>
      <dgm:spPr/>
    </dgm:pt>
    <dgm:pt modelId="{95218954-EF1E-4417-B865-C8F3476920C2}" type="pres">
      <dgm:prSet presAssocID="{2E68CA98-4434-4716-A5C8-6AF808A24659}" presName="compNode" presStyleCnt="0"/>
      <dgm:spPr/>
    </dgm:pt>
    <dgm:pt modelId="{2D22DF10-7B34-425A-975A-3933C34F7975}" type="pres">
      <dgm:prSet presAssocID="{2E68CA98-4434-4716-A5C8-6AF808A24659}" presName="iconRect" presStyleLbl="node1" presStyleIdx="1" presStyleCnt="3" custScaleX="199922" custScaleY="1805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1D45D58-866D-4CE6-B1F5-386FA3B0F2E9}" type="pres">
      <dgm:prSet presAssocID="{2E68CA98-4434-4716-A5C8-6AF808A24659}" presName="iconSpace" presStyleCnt="0"/>
      <dgm:spPr/>
    </dgm:pt>
    <dgm:pt modelId="{DC479614-81B8-4565-8CC1-4CD27F8942D5}" type="pres">
      <dgm:prSet presAssocID="{2E68CA98-4434-4716-A5C8-6AF808A24659}" presName="parTx" presStyleLbl="revTx" presStyleIdx="2" presStyleCnt="6">
        <dgm:presLayoutVars>
          <dgm:chMax val="0"/>
          <dgm:chPref val="0"/>
        </dgm:presLayoutVars>
      </dgm:prSet>
      <dgm:spPr/>
    </dgm:pt>
    <dgm:pt modelId="{49B83FF3-DE6D-4E78-A1C8-61240EF0E3AA}" type="pres">
      <dgm:prSet presAssocID="{2E68CA98-4434-4716-A5C8-6AF808A24659}" presName="txSpace" presStyleCnt="0"/>
      <dgm:spPr/>
    </dgm:pt>
    <dgm:pt modelId="{12555314-9C8B-4EC7-B28F-C83C91DE4FB0}" type="pres">
      <dgm:prSet presAssocID="{2E68CA98-4434-4716-A5C8-6AF808A24659}" presName="desTx" presStyleLbl="revTx" presStyleIdx="3" presStyleCnt="6">
        <dgm:presLayoutVars/>
      </dgm:prSet>
      <dgm:spPr/>
    </dgm:pt>
    <dgm:pt modelId="{4002695E-7342-405D-9333-9FB364342A2F}" type="pres">
      <dgm:prSet presAssocID="{AB97BA99-D017-4692-B82A-C7A8B8E3252A}" presName="sibTrans" presStyleCnt="0"/>
      <dgm:spPr/>
    </dgm:pt>
    <dgm:pt modelId="{7CEC4E71-FD1A-4C5C-8410-6A8B4125B557}" type="pres">
      <dgm:prSet presAssocID="{EDEE9A4D-4A23-4662-BE37-E13A43C73F6C}" presName="compNode" presStyleCnt="0"/>
      <dgm:spPr/>
    </dgm:pt>
    <dgm:pt modelId="{E555204F-E112-419A-856C-30A8D1A1936A}" type="pres">
      <dgm:prSet presAssocID="{EDEE9A4D-4A23-4662-BE37-E13A43C73F6C}" presName="iconRect" presStyleLbl="node1" presStyleIdx="2" presStyleCnt="3" custScaleX="167496" custScaleY="152990" custLinFactNeighborX="3309" custLinFactNeighborY="-466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81B087B-5143-449F-BF27-E5449DD8E4F9}" type="pres">
      <dgm:prSet presAssocID="{EDEE9A4D-4A23-4662-BE37-E13A43C73F6C}" presName="iconSpace" presStyleCnt="0"/>
      <dgm:spPr/>
    </dgm:pt>
    <dgm:pt modelId="{7395B57B-8467-46D5-BDF1-24D6247B227A}" type="pres">
      <dgm:prSet presAssocID="{EDEE9A4D-4A23-4662-BE37-E13A43C73F6C}" presName="parTx" presStyleLbl="revTx" presStyleIdx="4" presStyleCnt="6">
        <dgm:presLayoutVars>
          <dgm:chMax val="0"/>
          <dgm:chPref val="0"/>
        </dgm:presLayoutVars>
      </dgm:prSet>
      <dgm:spPr/>
    </dgm:pt>
    <dgm:pt modelId="{0BA69B9F-4E9D-49C5-BC6F-999936B4D508}" type="pres">
      <dgm:prSet presAssocID="{EDEE9A4D-4A23-4662-BE37-E13A43C73F6C}" presName="txSpace" presStyleCnt="0"/>
      <dgm:spPr/>
    </dgm:pt>
    <dgm:pt modelId="{1C59EA19-E924-4D39-982C-BEFCCFB4EFAF}" type="pres">
      <dgm:prSet presAssocID="{EDEE9A4D-4A23-4662-BE37-E13A43C73F6C}" presName="desTx" presStyleLbl="revTx" presStyleIdx="5" presStyleCnt="6">
        <dgm:presLayoutVars/>
      </dgm:prSet>
      <dgm:spPr/>
    </dgm:pt>
  </dgm:ptLst>
  <dgm:cxnLst>
    <dgm:cxn modelId="{D6A9F72A-EE4E-4D87-A98E-9110F320156E}" type="presOf" srcId="{5AB29402-D7AF-490B-8369-EE063F0FD061}" destId="{12555314-9C8B-4EC7-B28F-C83C91DE4FB0}" srcOrd="0" destOrd="0" presId="urn:microsoft.com/office/officeart/2018/2/layout/IconLabelDescriptionList"/>
    <dgm:cxn modelId="{7696C160-EFBB-4665-BD68-12547FD1696C}" type="presOf" srcId="{2E68CA98-4434-4716-A5C8-6AF808A24659}" destId="{DC479614-81B8-4565-8CC1-4CD27F8942D5}" srcOrd="0" destOrd="0" presId="urn:microsoft.com/office/officeart/2018/2/layout/IconLabelDescriptionList"/>
    <dgm:cxn modelId="{B64A3A4B-7357-4357-BEC2-4AB1FDE96080}" type="presOf" srcId="{F7EB7E22-7A7C-415E-A18E-A09BF02AAC6C}" destId="{12555314-9C8B-4EC7-B28F-C83C91DE4FB0}" srcOrd="0" destOrd="2" presId="urn:microsoft.com/office/officeart/2018/2/layout/IconLabelDescriptionList"/>
    <dgm:cxn modelId="{996E3D6F-D1AF-46C0-9028-343E435F1F57}" srcId="{3ADE47B8-804D-4D99-AD93-73CAE2EEB1C6}" destId="{EDEE9A4D-4A23-4662-BE37-E13A43C73F6C}" srcOrd="2" destOrd="0" parTransId="{0863C9F9-5A44-4D77-AEDE-93FE1EBBE116}" sibTransId="{11A793FD-6FB7-470E-9222-EA1423362A68}"/>
    <dgm:cxn modelId="{27622478-271B-4BF7-A913-1B3B003D06E5}" srcId="{3ADE47B8-804D-4D99-AD93-73CAE2EEB1C6}" destId="{566DB167-8C0A-4F14-8E6F-3B99C84E4F74}" srcOrd="0" destOrd="0" parTransId="{CC3D8FF8-976D-48B1-A1C6-9B2795331503}" sibTransId="{DC4CA90C-5515-4221-B88D-6F2CE8032F99}"/>
    <dgm:cxn modelId="{D443589F-6BE4-4D25-AFD2-20DDE22849D8}" srcId="{2E68CA98-4434-4716-A5C8-6AF808A24659}" destId="{F7EB7E22-7A7C-415E-A18E-A09BF02AAC6C}" srcOrd="2" destOrd="0" parTransId="{60EAC73F-011F-420F-A29B-14719A9EF85C}" sibTransId="{E2661304-44D1-469E-9618-C1CEBAEE5D04}"/>
    <dgm:cxn modelId="{1B37E6A4-A2AF-479E-B1EA-B3442E175B36}" srcId="{2E68CA98-4434-4716-A5C8-6AF808A24659}" destId="{3059F33D-418E-4A50-AD38-FC0A525DDD3A}" srcOrd="1" destOrd="0" parTransId="{2CF06410-ADDD-44D3-AF8E-9A39E3C30986}" sibTransId="{FCE9AFBF-B9B2-42B4-85B5-F0D3F34DF103}"/>
    <dgm:cxn modelId="{87145FAF-AFD3-4243-B5BF-8A0B8BEC4C5D}" type="presOf" srcId="{566DB167-8C0A-4F14-8E6F-3B99C84E4F74}" destId="{336A70D0-1981-440A-BF53-1966047AD41B}" srcOrd="0" destOrd="0" presId="urn:microsoft.com/office/officeart/2018/2/layout/IconLabelDescriptionList"/>
    <dgm:cxn modelId="{106478AF-633A-4779-8B99-C1FFF6726F1D}" srcId="{2E68CA98-4434-4716-A5C8-6AF808A24659}" destId="{5AB29402-D7AF-490B-8369-EE063F0FD061}" srcOrd="0" destOrd="0" parTransId="{C8814893-4143-4CC6-87B9-0DE5172099C2}" sibTransId="{6C31F098-91F7-4FF4-9E9A-B6EE672C5E50}"/>
    <dgm:cxn modelId="{E5CAB6E0-E51A-461F-B8DB-8BF0E58ACA6A}" type="presOf" srcId="{3ADE47B8-804D-4D99-AD93-73CAE2EEB1C6}" destId="{F0B02677-5880-4F82-A287-73B2D0D5E195}" srcOrd="0" destOrd="0" presId="urn:microsoft.com/office/officeart/2018/2/layout/IconLabelDescriptionList"/>
    <dgm:cxn modelId="{233451E3-8B4F-470B-A49C-BC47F23B1393}" type="presOf" srcId="{EDEE9A4D-4A23-4662-BE37-E13A43C73F6C}" destId="{7395B57B-8467-46D5-BDF1-24D6247B227A}" srcOrd="0" destOrd="0" presId="urn:microsoft.com/office/officeart/2018/2/layout/IconLabelDescriptionList"/>
    <dgm:cxn modelId="{C8CF25EB-8D7E-4F17-AB16-77A87EB3CBA6}" type="presOf" srcId="{3059F33D-418E-4A50-AD38-FC0A525DDD3A}" destId="{12555314-9C8B-4EC7-B28F-C83C91DE4FB0}" srcOrd="0" destOrd="1" presId="urn:microsoft.com/office/officeart/2018/2/layout/IconLabelDescriptionList"/>
    <dgm:cxn modelId="{995422F5-7085-4541-8A04-3B3B4CCAD521}" srcId="{3ADE47B8-804D-4D99-AD93-73CAE2EEB1C6}" destId="{2E68CA98-4434-4716-A5C8-6AF808A24659}" srcOrd="1" destOrd="0" parTransId="{BAA600F3-4B23-43B2-B13B-7CEECCEF00F8}" sibTransId="{AB97BA99-D017-4692-B82A-C7A8B8E3252A}"/>
    <dgm:cxn modelId="{78FBD8FE-14D6-4222-B601-ECC686C49ABB}" type="presParOf" srcId="{F0B02677-5880-4F82-A287-73B2D0D5E195}" destId="{496FB0C9-A428-4187-B744-380C1DA43EED}" srcOrd="0" destOrd="0" presId="urn:microsoft.com/office/officeart/2018/2/layout/IconLabelDescriptionList"/>
    <dgm:cxn modelId="{2DFA37C7-4558-4141-97F8-78A20D177F3F}" type="presParOf" srcId="{496FB0C9-A428-4187-B744-380C1DA43EED}" destId="{6C0C1869-2A44-4580-A4FD-C756716EF4AA}" srcOrd="0" destOrd="0" presId="urn:microsoft.com/office/officeart/2018/2/layout/IconLabelDescriptionList"/>
    <dgm:cxn modelId="{A5490682-7427-4392-BBA5-BB18CCDCDDB8}" type="presParOf" srcId="{496FB0C9-A428-4187-B744-380C1DA43EED}" destId="{CF34245D-F400-49B7-AA34-4C4A76564F74}" srcOrd="1" destOrd="0" presId="urn:microsoft.com/office/officeart/2018/2/layout/IconLabelDescriptionList"/>
    <dgm:cxn modelId="{AAF7633D-2B4F-408B-87BC-2395F03F0B63}" type="presParOf" srcId="{496FB0C9-A428-4187-B744-380C1DA43EED}" destId="{336A70D0-1981-440A-BF53-1966047AD41B}" srcOrd="2" destOrd="0" presId="urn:microsoft.com/office/officeart/2018/2/layout/IconLabelDescriptionList"/>
    <dgm:cxn modelId="{0CB7FEB9-CB1D-49C5-97F5-7205B14F25C4}" type="presParOf" srcId="{496FB0C9-A428-4187-B744-380C1DA43EED}" destId="{75134A43-392A-47CE-A34B-BD482A52ED9B}" srcOrd="3" destOrd="0" presId="urn:microsoft.com/office/officeart/2018/2/layout/IconLabelDescriptionList"/>
    <dgm:cxn modelId="{D93340D5-BC95-44C4-8C77-C69EBE139292}" type="presParOf" srcId="{496FB0C9-A428-4187-B744-380C1DA43EED}" destId="{00884C6C-61A6-4D5A-8044-0C46D790D8BE}" srcOrd="4" destOrd="0" presId="urn:microsoft.com/office/officeart/2018/2/layout/IconLabelDescriptionList"/>
    <dgm:cxn modelId="{E5709BB4-7E0C-4BD4-83F9-323F60B9A0DC}" type="presParOf" srcId="{F0B02677-5880-4F82-A287-73B2D0D5E195}" destId="{EA9D81E5-A3C1-472D-ABAB-B9912EAA7756}" srcOrd="1" destOrd="0" presId="urn:microsoft.com/office/officeart/2018/2/layout/IconLabelDescriptionList"/>
    <dgm:cxn modelId="{4EE1EEFB-62C5-4918-9FDD-1E756387A9C1}" type="presParOf" srcId="{F0B02677-5880-4F82-A287-73B2D0D5E195}" destId="{95218954-EF1E-4417-B865-C8F3476920C2}" srcOrd="2" destOrd="0" presId="urn:microsoft.com/office/officeart/2018/2/layout/IconLabelDescriptionList"/>
    <dgm:cxn modelId="{A55C0620-4410-4DC1-927C-9612A6521DAA}" type="presParOf" srcId="{95218954-EF1E-4417-B865-C8F3476920C2}" destId="{2D22DF10-7B34-425A-975A-3933C34F7975}" srcOrd="0" destOrd="0" presId="urn:microsoft.com/office/officeart/2018/2/layout/IconLabelDescriptionList"/>
    <dgm:cxn modelId="{8BB7E764-8EDC-4604-B210-6A4C4562A474}" type="presParOf" srcId="{95218954-EF1E-4417-B865-C8F3476920C2}" destId="{31D45D58-866D-4CE6-B1F5-386FA3B0F2E9}" srcOrd="1" destOrd="0" presId="urn:microsoft.com/office/officeart/2018/2/layout/IconLabelDescriptionList"/>
    <dgm:cxn modelId="{D2298F6C-3F2A-47C2-9A79-360DD2E5A465}" type="presParOf" srcId="{95218954-EF1E-4417-B865-C8F3476920C2}" destId="{DC479614-81B8-4565-8CC1-4CD27F8942D5}" srcOrd="2" destOrd="0" presId="urn:microsoft.com/office/officeart/2018/2/layout/IconLabelDescriptionList"/>
    <dgm:cxn modelId="{09693ED6-DED1-47D9-8772-63B0F2343E82}" type="presParOf" srcId="{95218954-EF1E-4417-B865-C8F3476920C2}" destId="{49B83FF3-DE6D-4E78-A1C8-61240EF0E3AA}" srcOrd="3" destOrd="0" presId="urn:microsoft.com/office/officeart/2018/2/layout/IconLabelDescriptionList"/>
    <dgm:cxn modelId="{92640C12-E3C7-41A6-8A00-9E819B37D670}" type="presParOf" srcId="{95218954-EF1E-4417-B865-C8F3476920C2}" destId="{12555314-9C8B-4EC7-B28F-C83C91DE4FB0}" srcOrd="4" destOrd="0" presId="urn:microsoft.com/office/officeart/2018/2/layout/IconLabelDescriptionList"/>
    <dgm:cxn modelId="{AE8CC036-95F8-4831-91BA-25A119265FC0}" type="presParOf" srcId="{F0B02677-5880-4F82-A287-73B2D0D5E195}" destId="{4002695E-7342-405D-9333-9FB364342A2F}" srcOrd="3" destOrd="0" presId="urn:microsoft.com/office/officeart/2018/2/layout/IconLabelDescriptionList"/>
    <dgm:cxn modelId="{799E8D65-6D66-4E4F-8C45-795EE6B066A5}" type="presParOf" srcId="{F0B02677-5880-4F82-A287-73B2D0D5E195}" destId="{7CEC4E71-FD1A-4C5C-8410-6A8B4125B557}" srcOrd="4" destOrd="0" presId="urn:microsoft.com/office/officeart/2018/2/layout/IconLabelDescriptionList"/>
    <dgm:cxn modelId="{5DDD2FEF-48F4-4F6C-8F70-E04AD4D8C1CF}" type="presParOf" srcId="{7CEC4E71-FD1A-4C5C-8410-6A8B4125B557}" destId="{E555204F-E112-419A-856C-30A8D1A1936A}" srcOrd="0" destOrd="0" presId="urn:microsoft.com/office/officeart/2018/2/layout/IconLabelDescriptionList"/>
    <dgm:cxn modelId="{F98256AF-1077-4FE2-BABB-6B6B70C26B94}" type="presParOf" srcId="{7CEC4E71-FD1A-4C5C-8410-6A8B4125B557}" destId="{981B087B-5143-449F-BF27-E5449DD8E4F9}" srcOrd="1" destOrd="0" presId="urn:microsoft.com/office/officeart/2018/2/layout/IconLabelDescriptionList"/>
    <dgm:cxn modelId="{FA02A40A-58C3-4D41-91CC-3FFC3AA2C7D9}" type="presParOf" srcId="{7CEC4E71-FD1A-4C5C-8410-6A8B4125B557}" destId="{7395B57B-8467-46D5-BDF1-24D6247B227A}" srcOrd="2" destOrd="0" presId="urn:microsoft.com/office/officeart/2018/2/layout/IconLabelDescriptionList"/>
    <dgm:cxn modelId="{155D2F75-E782-47DB-9417-49B730FF96A6}" type="presParOf" srcId="{7CEC4E71-FD1A-4C5C-8410-6A8B4125B557}" destId="{0BA69B9F-4E9D-49C5-BC6F-999936B4D508}" srcOrd="3" destOrd="0" presId="urn:microsoft.com/office/officeart/2018/2/layout/IconLabelDescriptionList"/>
    <dgm:cxn modelId="{522974B4-7C43-4202-B570-FC3D175CE0E5}" type="presParOf" srcId="{7CEC4E71-FD1A-4C5C-8410-6A8B4125B557}" destId="{1C59EA19-E924-4D39-982C-BEFCCFB4EFA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0E92C5-26DB-495B-970D-4521BEEF6DBF}"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2AD092F-D82C-4716-8315-9E7B26FCDEEB}">
      <dgm:prSet/>
      <dgm:spPr/>
      <dgm:t>
        <a:bodyPr/>
        <a:lstStyle/>
        <a:p>
          <a:pPr>
            <a:defRPr b="1"/>
          </a:pPr>
          <a:r>
            <a:rPr lang="en-US"/>
            <a:t>Graduate School</a:t>
          </a:r>
        </a:p>
      </dgm:t>
    </dgm:pt>
    <dgm:pt modelId="{6B429C52-68F0-49BA-9186-BE068A7DB29A}" type="parTrans" cxnId="{082C4265-9350-4331-9192-CF5F514E2071}">
      <dgm:prSet/>
      <dgm:spPr/>
      <dgm:t>
        <a:bodyPr/>
        <a:lstStyle/>
        <a:p>
          <a:endParaRPr lang="en-US"/>
        </a:p>
      </dgm:t>
    </dgm:pt>
    <dgm:pt modelId="{6EAA13E4-94BD-4A73-B3CE-54D69BC79CA1}" type="sibTrans" cxnId="{082C4265-9350-4331-9192-CF5F514E2071}">
      <dgm:prSet/>
      <dgm:spPr/>
      <dgm:t>
        <a:bodyPr/>
        <a:lstStyle/>
        <a:p>
          <a:endParaRPr lang="en-US"/>
        </a:p>
      </dgm:t>
    </dgm:pt>
    <dgm:pt modelId="{17F2C0F8-A176-4A36-AAB6-5BF0171C024C}">
      <dgm:prSet/>
      <dgm:spPr/>
      <dgm:t>
        <a:bodyPr/>
        <a:lstStyle/>
        <a:p>
          <a:r>
            <a:rPr lang="en-US"/>
            <a:t>Dr. Mary Farmer-Kaiser, Dean of Graduate School</a:t>
          </a:r>
        </a:p>
      </dgm:t>
    </dgm:pt>
    <dgm:pt modelId="{08E2D3E9-ADDC-40A9-A149-4D90B499F723}" type="parTrans" cxnId="{64CFA38D-1F04-4740-A23D-D49EE85A5C33}">
      <dgm:prSet/>
      <dgm:spPr/>
      <dgm:t>
        <a:bodyPr/>
        <a:lstStyle/>
        <a:p>
          <a:endParaRPr lang="en-US"/>
        </a:p>
      </dgm:t>
    </dgm:pt>
    <dgm:pt modelId="{1D7AFEA3-2FBD-4455-8281-B7553C5DBF7E}" type="sibTrans" cxnId="{64CFA38D-1F04-4740-A23D-D49EE85A5C33}">
      <dgm:prSet/>
      <dgm:spPr/>
      <dgm:t>
        <a:bodyPr/>
        <a:lstStyle/>
        <a:p>
          <a:endParaRPr lang="en-US"/>
        </a:p>
      </dgm:t>
    </dgm:pt>
    <dgm:pt modelId="{4596500F-AA41-42F8-80DE-DF69B598DCB4}">
      <dgm:prSet/>
      <dgm:spPr/>
      <dgm:t>
        <a:bodyPr/>
        <a:lstStyle/>
        <a:p>
          <a:r>
            <a:rPr lang="en-US">
              <a:hlinkClick xmlns:r="http://schemas.openxmlformats.org/officeDocument/2006/relationships" r:id="rId1"/>
            </a:rPr>
            <a:t>https://gradschool.louisiana.edu/</a:t>
          </a:r>
          <a:endParaRPr lang="en-US"/>
        </a:p>
      </dgm:t>
    </dgm:pt>
    <dgm:pt modelId="{42DB8ABA-FA48-42FA-89AD-4A0D8749CE90}" type="parTrans" cxnId="{7CF4BF0C-9B92-4483-BCDC-FD916E1AE4DE}">
      <dgm:prSet/>
      <dgm:spPr/>
      <dgm:t>
        <a:bodyPr/>
        <a:lstStyle/>
        <a:p>
          <a:endParaRPr lang="en-US"/>
        </a:p>
      </dgm:t>
    </dgm:pt>
    <dgm:pt modelId="{D0916902-89A0-448C-8139-95B60BE8C625}" type="sibTrans" cxnId="{7CF4BF0C-9B92-4483-BCDC-FD916E1AE4DE}">
      <dgm:prSet/>
      <dgm:spPr/>
      <dgm:t>
        <a:bodyPr/>
        <a:lstStyle/>
        <a:p>
          <a:endParaRPr lang="en-US"/>
        </a:p>
      </dgm:t>
    </dgm:pt>
    <dgm:pt modelId="{ED60C9F7-B688-4A9C-A82C-F2AC8EB5C5D3}">
      <dgm:prSet/>
      <dgm:spPr/>
      <dgm:t>
        <a:bodyPr/>
        <a:lstStyle/>
        <a:p>
          <a:pPr>
            <a:defRPr b="1"/>
          </a:pPr>
          <a:r>
            <a:rPr lang="en-US"/>
            <a:t>Financial Aid </a:t>
          </a:r>
        </a:p>
      </dgm:t>
    </dgm:pt>
    <dgm:pt modelId="{07E1192E-64B2-40EF-9D1E-3C8137ACD0D2}" type="parTrans" cxnId="{67E3A50D-129F-4A30-A7C2-25F213790E72}">
      <dgm:prSet/>
      <dgm:spPr/>
      <dgm:t>
        <a:bodyPr/>
        <a:lstStyle/>
        <a:p>
          <a:endParaRPr lang="en-US"/>
        </a:p>
      </dgm:t>
    </dgm:pt>
    <dgm:pt modelId="{F0EBA28F-6B51-473F-92C1-4BC8A5EDFA5B}" type="sibTrans" cxnId="{67E3A50D-129F-4A30-A7C2-25F213790E72}">
      <dgm:prSet/>
      <dgm:spPr/>
      <dgm:t>
        <a:bodyPr/>
        <a:lstStyle/>
        <a:p>
          <a:endParaRPr lang="en-US"/>
        </a:p>
      </dgm:t>
    </dgm:pt>
    <dgm:pt modelId="{41AA707B-C732-4837-9CCC-4CB931C4D32E}">
      <dgm:prSet/>
      <dgm:spPr/>
      <dgm:t>
        <a:bodyPr/>
        <a:lstStyle/>
        <a:p>
          <a:r>
            <a:rPr lang="en-US"/>
            <a:t>Cindy Perez, Director of Student Financial Aid</a:t>
          </a:r>
        </a:p>
      </dgm:t>
    </dgm:pt>
    <dgm:pt modelId="{0D8CFCA2-FD85-4F0B-BF15-3E314FA19C14}" type="parTrans" cxnId="{8EB951B8-6CE6-4264-A664-E51EEDC68778}">
      <dgm:prSet/>
      <dgm:spPr/>
      <dgm:t>
        <a:bodyPr/>
        <a:lstStyle/>
        <a:p>
          <a:endParaRPr lang="en-US"/>
        </a:p>
      </dgm:t>
    </dgm:pt>
    <dgm:pt modelId="{B7BF6BFA-31B9-45B4-9446-02BFC6244A43}" type="sibTrans" cxnId="{8EB951B8-6CE6-4264-A664-E51EEDC68778}">
      <dgm:prSet/>
      <dgm:spPr/>
      <dgm:t>
        <a:bodyPr/>
        <a:lstStyle/>
        <a:p>
          <a:endParaRPr lang="en-US"/>
        </a:p>
      </dgm:t>
    </dgm:pt>
    <dgm:pt modelId="{D906A7E2-605A-4E3C-BF94-9E23FDBEFAD7}">
      <dgm:prSet/>
      <dgm:spPr/>
      <dgm:t>
        <a:bodyPr/>
        <a:lstStyle/>
        <a:p>
          <a:r>
            <a:rPr lang="en-US">
              <a:hlinkClick xmlns:r="http://schemas.openxmlformats.org/officeDocument/2006/relationships" r:id="rId2"/>
            </a:rPr>
            <a:t>https://financialaid.louisiana.edu/</a:t>
          </a:r>
          <a:endParaRPr lang="en-US"/>
        </a:p>
      </dgm:t>
    </dgm:pt>
    <dgm:pt modelId="{3D83EE3B-7162-4C83-902C-2FBA9D22951E}" type="parTrans" cxnId="{8A341171-967B-4C0C-94F6-B3779C971E40}">
      <dgm:prSet/>
      <dgm:spPr/>
      <dgm:t>
        <a:bodyPr/>
        <a:lstStyle/>
        <a:p>
          <a:endParaRPr lang="en-US"/>
        </a:p>
      </dgm:t>
    </dgm:pt>
    <dgm:pt modelId="{414D4D3B-5B8A-4DEE-B578-5E485285ACAB}" type="sibTrans" cxnId="{8A341171-967B-4C0C-94F6-B3779C971E40}">
      <dgm:prSet/>
      <dgm:spPr/>
      <dgm:t>
        <a:bodyPr/>
        <a:lstStyle/>
        <a:p>
          <a:endParaRPr lang="en-US"/>
        </a:p>
      </dgm:t>
    </dgm:pt>
    <dgm:pt modelId="{50C443A8-8CC6-4D46-8B96-C5ED1F62AC92}">
      <dgm:prSet/>
      <dgm:spPr/>
      <dgm:t>
        <a:bodyPr/>
        <a:lstStyle/>
        <a:p>
          <a:pPr>
            <a:defRPr b="1"/>
          </a:pPr>
          <a:r>
            <a:rPr lang="en-US"/>
            <a:t>Housing</a:t>
          </a:r>
        </a:p>
      </dgm:t>
    </dgm:pt>
    <dgm:pt modelId="{53BFAE2D-9869-4DFA-BA00-FF7A01DCB944}" type="parTrans" cxnId="{C5E349D8-DB12-43AE-BB1D-4019089CEC6D}">
      <dgm:prSet/>
      <dgm:spPr/>
      <dgm:t>
        <a:bodyPr/>
        <a:lstStyle/>
        <a:p>
          <a:endParaRPr lang="en-US"/>
        </a:p>
      </dgm:t>
    </dgm:pt>
    <dgm:pt modelId="{D2B9CEDC-8036-4E86-A88C-6C1E4CC63B5A}" type="sibTrans" cxnId="{C5E349D8-DB12-43AE-BB1D-4019089CEC6D}">
      <dgm:prSet/>
      <dgm:spPr/>
      <dgm:t>
        <a:bodyPr/>
        <a:lstStyle/>
        <a:p>
          <a:endParaRPr lang="en-US"/>
        </a:p>
      </dgm:t>
    </dgm:pt>
    <dgm:pt modelId="{3CF92ABF-4E69-4124-8136-C74383661DF4}">
      <dgm:prSet/>
      <dgm:spPr/>
      <dgm:t>
        <a:bodyPr/>
        <a:lstStyle/>
        <a:p>
          <a:r>
            <a:rPr lang="en-US"/>
            <a:t>Dawn Miller, Interim Director</a:t>
          </a:r>
        </a:p>
      </dgm:t>
    </dgm:pt>
    <dgm:pt modelId="{5C9FB950-34D8-4DA1-BC1F-4810D86D0530}" type="parTrans" cxnId="{D7CA9283-E451-40D0-B1FB-97AADEECC212}">
      <dgm:prSet/>
      <dgm:spPr/>
      <dgm:t>
        <a:bodyPr/>
        <a:lstStyle/>
        <a:p>
          <a:endParaRPr lang="en-US"/>
        </a:p>
      </dgm:t>
    </dgm:pt>
    <dgm:pt modelId="{C5C90880-1D47-4760-888A-09BF47FF1F29}" type="sibTrans" cxnId="{D7CA9283-E451-40D0-B1FB-97AADEECC212}">
      <dgm:prSet/>
      <dgm:spPr/>
      <dgm:t>
        <a:bodyPr/>
        <a:lstStyle/>
        <a:p>
          <a:endParaRPr lang="en-US"/>
        </a:p>
      </dgm:t>
    </dgm:pt>
    <dgm:pt modelId="{A7F98E24-8A4F-4B96-9CD3-9C8D789CC126}">
      <dgm:prSet/>
      <dgm:spPr/>
      <dgm:t>
        <a:bodyPr/>
        <a:lstStyle/>
        <a:p>
          <a:r>
            <a:rPr lang="en-US">
              <a:hlinkClick xmlns:r="http://schemas.openxmlformats.org/officeDocument/2006/relationships" r:id="rId3"/>
            </a:rPr>
            <a:t>https://housing.louisiana.edu/</a:t>
          </a:r>
          <a:endParaRPr lang="en-US"/>
        </a:p>
      </dgm:t>
    </dgm:pt>
    <dgm:pt modelId="{689083C9-B81F-4410-9044-8B8D7E65A775}" type="parTrans" cxnId="{B277E437-27F1-422F-940B-8CC07045C8C8}">
      <dgm:prSet/>
      <dgm:spPr/>
      <dgm:t>
        <a:bodyPr/>
        <a:lstStyle/>
        <a:p>
          <a:endParaRPr lang="en-US"/>
        </a:p>
      </dgm:t>
    </dgm:pt>
    <dgm:pt modelId="{C1CED230-728D-40F6-9A4C-632463BD6104}" type="sibTrans" cxnId="{B277E437-27F1-422F-940B-8CC07045C8C8}">
      <dgm:prSet/>
      <dgm:spPr/>
      <dgm:t>
        <a:bodyPr/>
        <a:lstStyle/>
        <a:p>
          <a:endParaRPr lang="en-US"/>
        </a:p>
      </dgm:t>
    </dgm:pt>
    <dgm:pt modelId="{1BC7177B-72F0-401A-889D-5EDA15B4762B}" type="pres">
      <dgm:prSet presAssocID="{040E92C5-26DB-495B-970D-4521BEEF6DBF}" presName="root" presStyleCnt="0">
        <dgm:presLayoutVars>
          <dgm:dir/>
          <dgm:resizeHandles val="exact"/>
        </dgm:presLayoutVars>
      </dgm:prSet>
      <dgm:spPr/>
    </dgm:pt>
    <dgm:pt modelId="{CE1E0DAB-0017-414E-AD00-997FE2CD67E5}" type="pres">
      <dgm:prSet presAssocID="{B2AD092F-D82C-4716-8315-9E7B26FCDEEB}" presName="compNode" presStyleCnt="0"/>
      <dgm:spPr/>
    </dgm:pt>
    <dgm:pt modelId="{8A64C16D-2ABB-40A2-92CD-CF6FC4767E84}" type="pres">
      <dgm:prSet presAssocID="{B2AD092F-D82C-4716-8315-9E7B26FCDEEB}"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aduation Cap"/>
        </a:ext>
      </dgm:extLst>
    </dgm:pt>
    <dgm:pt modelId="{FEEBF20B-2022-40AA-A9B6-0D31C51B5F7F}" type="pres">
      <dgm:prSet presAssocID="{B2AD092F-D82C-4716-8315-9E7B26FCDEEB}" presName="iconSpace" presStyleCnt="0"/>
      <dgm:spPr/>
    </dgm:pt>
    <dgm:pt modelId="{B2549D6A-FCE9-4335-854C-2E544EC2C3D4}" type="pres">
      <dgm:prSet presAssocID="{B2AD092F-D82C-4716-8315-9E7B26FCDEEB}" presName="parTx" presStyleLbl="revTx" presStyleIdx="0" presStyleCnt="6">
        <dgm:presLayoutVars>
          <dgm:chMax val="0"/>
          <dgm:chPref val="0"/>
        </dgm:presLayoutVars>
      </dgm:prSet>
      <dgm:spPr/>
    </dgm:pt>
    <dgm:pt modelId="{2540FB2D-0770-404F-8135-471802EB513D}" type="pres">
      <dgm:prSet presAssocID="{B2AD092F-D82C-4716-8315-9E7B26FCDEEB}" presName="txSpace" presStyleCnt="0"/>
      <dgm:spPr/>
    </dgm:pt>
    <dgm:pt modelId="{D98883CF-7B8C-4CD4-BF05-1CE3DEB81DFC}" type="pres">
      <dgm:prSet presAssocID="{B2AD092F-D82C-4716-8315-9E7B26FCDEEB}" presName="desTx" presStyleLbl="revTx" presStyleIdx="1" presStyleCnt="6">
        <dgm:presLayoutVars/>
      </dgm:prSet>
      <dgm:spPr/>
    </dgm:pt>
    <dgm:pt modelId="{8A5AE5EE-397B-431D-A7DE-869F971400FB}" type="pres">
      <dgm:prSet presAssocID="{6EAA13E4-94BD-4A73-B3CE-54D69BC79CA1}" presName="sibTrans" presStyleCnt="0"/>
      <dgm:spPr/>
    </dgm:pt>
    <dgm:pt modelId="{408B65A8-3361-4615-B23C-D43B3C07BFCE}" type="pres">
      <dgm:prSet presAssocID="{ED60C9F7-B688-4A9C-A82C-F2AC8EB5C5D3}" presName="compNode" presStyleCnt="0"/>
      <dgm:spPr/>
    </dgm:pt>
    <dgm:pt modelId="{AA647A7E-E330-4550-B981-7C355C559A67}" type="pres">
      <dgm:prSet presAssocID="{ED60C9F7-B688-4A9C-A82C-F2AC8EB5C5D3}"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ey"/>
        </a:ext>
      </dgm:extLst>
    </dgm:pt>
    <dgm:pt modelId="{A83F4982-55C4-429A-A26E-6C3BBF7DE9E6}" type="pres">
      <dgm:prSet presAssocID="{ED60C9F7-B688-4A9C-A82C-F2AC8EB5C5D3}" presName="iconSpace" presStyleCnt="0"/>
      <dgm:spPr/>
    </dgm:pt>
    <dgm:pt modelId="{674C2570-C30E-4B9D-8D09-71E8E421FE77}" type="pres">
      <dgm:prSet presAssocID="{ED60C9F7-B688-4A9C-A82C-F2AC8EB5C5D3}" presName="parTx" presStyleLbl="revTx" presStyleIdx="2" presStyleCnt="6">
        <dgm:presLayoutVars>
          <dgm:chMax val="0"/>
          <dgm:chPref val="0"/>
        </dgm:presLayoutVars>
      </dgm:prSet>
      <dgm:spPr/>
    </dgm:pt>
    <dgm:pt modelId="{C9C89D5D-94D8-434B-B9CF-91A1B40BEF57}" type="pres">
      <dgm:prSet presAssocID="{ED60C9F7-B688-4A9C-A82C-F2AC8EB5C5D3}" presName="txSpace" presStyleCnt="0"/>
      <dgm:spPr/>
    </dgm:pt>
    <dgm:pt modelId="{11B557B7-7574-41B5-9E6B-6A2B23201CDD}" type="pres">
      <dgm:prSet presAssocID="{ED60C9F7-B688-4A9C-A82C-F2AC8EB5C5D3}" presName="desTx" presStyleLbl="revTx" presStyleIdx="3" presStyleCnt="6">
        <dgm:presLayoutVars/>
      </dgm:prSet>
      <dgm:spPr/>
    </dgm:pt>
    <dgm:pt modelId="{9A490739-A4DC-482D-B611-86D07999737E}" type="pres">
      <dgm:prSet presAssocID="{F0EBA28F-6B51-473F-92C1-4BC8A5EDFA5B}" presName="sibTrans" presStyleCnt="0"/>
      <dgm:spPr/>
    </dgm:pt>
    <dgm:pt modelId="{1A53A147-7370-49E4-8155-72EB3B8C13EC}" type="pres">
      <dgm:prSet presAssocID="{50C443A8-8CC6-4D46-8B96-C5ED1F62AC92}" presName="compNode" presStyleCnt="0"/>
      <dgm:spPr/>
    </dgm:pt>
    <dgm:pt modelId="{5259FE72-27E3-4FF2-91FD-76076C79CC79}" type="pres">
      <dgm:prSet presAssocID="{50C443A8-8CC6-4D46-8B96-C5ED1F62AC92}"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ome"/>
        </a:ext>
      </dgm:extLst>
    </dgm:pt>
    <dgm:pt modelId="{26B815B0-5324-4441-93AA-81188A54B027}" type="pres">
      <dgm:prSet presAssocID="{50C443A8-8CC6-4D46-8B96-C5ED1F62AC92}" presName="iconSpace" presStyleCnt="0"/>
      <dgm:spPr/>
    </dgm:pt>
    <dgm:pt modelId="{EE37CB2D-A13F-445C-9180-B77D548D15B4}" type="pres">
      <dgm:prSet presAssocID="{50C443A8-8CC6-4D46-8B96-C5ED1F62AC92}" presName="parTx" presStyleLbl="revTx" presStyleIdx="4" presStyleCnt="6">
        <dgm:presLayoutVars>
          <dgm:chMax val="0"/>
          <dgm:chPref val="0"/>
        </dgm:presLayoutVars>
      </dgm:prSet>
      <dgm:spPr/>
    </dgm:pt>
    <dgm:pt modelId="{BA75211B-DE93-48AB-AC5D-8A6EEC76FEFD}" type="pres">
      <dgm:prSet presAssocID="{50C443A8-8CC6-4D46-8B96-C5ED1F62AC92}" presName="txSpace" presStyleCnt="0"/>
      <dgm:spPr/>
    </dgm:pt>
    <dgm:pt modelId="{45D9359C-C686-4796-8DA7-264675EB5E44}" type="pres">
      <dgm:prSet presAssocID="{50C443A8-8CC6-4D46-8B96-C5ED1F62AC92}" presName="desTx" presStyleLbl="revTx" presStyleIdx="5" presStyleCnt="6">
        <dgm:presLayoutVars/>
      </dgm:prSet>
      <dgm:spPr/>
    </dgm:pt>
  </dgm:ptLst>
  <dgm:cxnLst>
    <dgm:cxn modelId="{1A0BE100-F25C-4B16-8058-54022A059EE9}" type="presOf" srcId="{3CF92ABF-4E69-4124-8136-C74383661DF4}" destId="{45D9359C-C686-4796-8DA7-264675EB5E44}" srcOrd="0" destOrd="0" presId="urn:microsoft.com/office/officeart/2018/5/layout/CenteredIconLabelDescriptionList"/>
    <dgm:cxn modelId="{42EE7407-29FA-40F1-8D1B-B2F4889C5506}" type="presOf" srcId="{41AA707B-C732-4837-9CCC-4CB931C4D32E}" destId="{11B557B7-7574-41B5-9E6B-6A2B23201CDD}" srcOrd="0" destOrd="0" presId="urn:microsoft.com/office/officeart/2018/5/layout/CenteredIconLabelDescriptionList"/>
    <dgm:cxn modelId="{7CF4BF0C-9B92-4483-BCDC-FD916E1AE4DE}" srcId="{B2AD092F-D82C-4716-8315-9E7B26FCDEEB}" destId="{4596500F-AA41-42F8-80DE-DF69B598DCB4}" srcOrd="1" destOrd="0" parTransId="{42DB8ABA-FA48-42FA-89AD-4A0D8749CE90}" sibTransId="{D0916902-89A0-448C-8139-95B60BE8C625}"/>
    <dgm:cxn modelId="{67E3A50D-129F-4A30-A7C2-25F213790E72}" srcId="{040E92C5-26DB-495B-970D-4521BEEF6DBF}" destId="{ED60C9F7-B688-4A9C-A82C-F2AC8EB5C5D3}" srcOrd="1" destOrd="0" parTransId="{07E1192E-64B2-40EF-9D1E-3C8137ACD0D2}" sibTransId="{F0EBA28F-6B51-473F-92C1-4BC8A5EDFA5B}"/>
    <dgm:cxn modelId="{B277E437-27F1-422F-940B-8CC07045C8C8}" srcId="{50C443A8-8CC6-4D46-8B96-C5ED1F62AC92}" destId="{A7F98E24-8A4F-4B96-9CD3-9C8D789CC126}" srcOrd="1" destOrd="0" parTransId="{689083C9-B81F-4410-9044-8B8D7E65A775}" sibTransId="{C1CED230-728D-40F6-9A4C-632463BD6104}"/>
    <dgm:cxn modelId="{92DA2340-C159-49DC-ABCE-89F3600673CB}" type="presOf" srcId="{040E92C5-26DB-495B-970D-4521BEEF6DBF}" destId="{1BC7177B-72F0-401A-889D-5EDA15B4762B}" srcOrd="0" destOrd="0" presId="urn:microsoft.com/office/officeart/2018/5/layout/CenteredIconLabelDescriptionList"/>
    <dgm:cxn modelId="{082C4265-9350-4331-9192-CF5F514E2071}" srcId="{040E92C5-26DB-495B-970D-4521BEEF6DBF}" destId="{B2AD092F-D82C-4716-8315-9E7B26FCDEEB}" srcOrd="0" destOrd="0" parTransId="{6B429C52-68F0-49BA-9186-BE068A7DB29A}" sibTransId="{6EAA13E4-94BD-4A73-B3CE-54D69BC79CA1}"/>
    <dgm:cxn modelId="{6471666F-8B82-40BF-9471-B958192C0D71}" type="presOf" srcId="{A7F98E24-8A4F-4B96-9CD3-9C8D789CC126}" destId="{45D9359C-C686-4796-8DA7-264675EB5E44}" srcOrd="0" destOrd="1" presId="urn:microsoft.com/office/officeart/2018/5/layout/CenteredIconLabelDescriptionList"/>
    <dgm:cxn modelId="{8A341171-967B-4C0C-94F6-B3779C971E40}" srcId="{ED60C9F7-B688-4A9C-A82C-F2AC8EB5C5D3}" destId="{D906A7E2-605A-4E3C-BF94-9E23FDBEFAD7}" srcOrd="1" destOrd="0" parTransId="{3D83EE3B-7162-4C83-902C-2FBA9D22951E}" sibTransId="{414D4D3B-5B8A-4DEE-B578-5E485285ACAB}"/>
    <dgm:cxn modelId="{D7CA9283-E451-40D0-B1FB-97AADEECC212}" srcId="{50C443A8-8CC6-4D46-8B96-C5ED1F62AC92}" destId="{3CF92ABF-4E69-4124-8136-C74383661DF4}" srcOrd="0" destOrd="0" parTransId="{5C9FB950-34D8-4DA1-BC1F-4810D86D0530}" sibTransId="{C5C90880-1D47-4760-888A-09BF47FF1F29}"/>
    <dgm:cxn modelId="{E1C27C85-922B-44C1-80FC-FDEF708CD788}" type="presOf" srcId="{ED60C9F7-B688-4A9C-A82C-F2AC8EB5C5D3}" destId="{674C2570-C30E-4B9D-8D09-71E8E421FE77}" srcOrd="0" destOrd="0" presId="urn:microsoft.com/office/officeart/2018/5/layout/CenteredIconLabelDescriptionList"/>
    <dgm:cxn modelId="{64CFA38D-1F04-4740-A23D-D49EE85A5C33}" srcId="{B2AD092F-D82C-4716-8315-9E7B26FCDEEB}" destId="{17F2C0F8-A176-4A36-AAB6-5BF0171C024C}" srcOrd="0" destOrd="0" parTransId="{08E2D3E9-ADDC-40A9-A149-4D90B499F723}" sibTransId="{1D7AFEA3-2FBD-4455-8281-B7553C5DBF7E}"/>
    <dgm:cxn modelId="{7FE22FAC-3247-41F1-BF34-E0BA76DFAF8D}" type="presOf" srcId="{4596500F-AA41-42F8-80DE-DF69B598DCB4}" destId="{D98883CF-7B8C-4CD4-BF05-1CE3DEB81DFC}" srcOrd="0" destOrd="1" presId="urn:microsoft.com/office/officeart/2018/5/layout/CenteredIconLabelDescriptionList"/>
    <dgm:cxn modelId="{373FF9AC-0269-4899-89A8-0C69F2E46B00}" type="presOf" srcId="{50C443A8-8CC6-4D46-8B96-C5ED1F62AC92}" destId="{EE37CB2D-A13F-445C-9180-B77D548D15B4}" srcOrd="0" destOrd="0" presId="urn:microsoft.com/office/officeart/2018/5/layout/CenteredIconLabelDescriptionList"/>
    <dgm:cxn modelId="{8EB951B8-6CE6-4264-A664-E51EEDC68778}" srcId="{ED60C9F7-B688-4A9C-A82C-F2AC8EB5C5D3}" destId="{41AA707B-C732-4837-9CCC-4CB931C4D32E}" srcOrd="0" destOrd="0" parTransId="{0D8CFCA2-FD85-4F0B-BF15-3E314FA19C14}" sibTransId="{B7BF6BFA-31B9-45B4-9446-02BFC6244A43}"/>
    <dgm:cxn modelId="{18E7D2D5-D77C-49DD-88EB-635DCE990B77}" type="presOf" srcId="{17F2C0F8-A176-4A36-AAB6-5BF0171C024C}" destId="{D98883CF-7B8C-4CD4-BF05-1CE3DEB81DFC}" srcOrd="0" destOrd="0" presId="urn:microsoft.com/office/officeart/2018/5/layout/CenteredIconLabelDescriptionList"/>
    <dgm:cxn modelId="{C5E349D8-DB12-43AE-BB1D-4019089CEC6D}" srcId="{040E92C5-26DB-495B-970D-4521BEEF6DBF}" destId="{50C443A8-8CC6-4D46-8B96-C5ED1F62AC92}" srcOrd="2" destOrd="0" parTransId="{53BFAE2D-9869-4DFA-BA00-FF7A01DCB944}" sibTransId="{D2B9CEDC-8036-4E86-A88C-6C1E4CC63B5A}"/>
    <dgm:cxn modelId="{9E62CEDF-EF4A-4E5D-B34C-4D34EEF632A0}" type="presOf" srcId="{B2AD092F-D82C-4716-8315-9E7B26FCDEEB}" destId="{B2549D6A-FCE9-4335-854C-2E544EC2C3D4}" srcOrd="0" destOrd="0" presId="urn:microsoft.com/office/officeart/2018/5/layout/CenteredIconLabelDescriptionList"/>
    <dgm:cxn modelId="{257FD7F1-AC96-494A-B3AD-5FD53374117D}" type="presOf" srcId="{D906A7E2-605A-4E3C-BF94-9E23FDBEFAD7}" destId="{11B557B7-7574-41B5-9E6B-6A2B23201CDD}" srcOrd="0" destOrd="1" presId="urn:microsoft.com/office/officeart/2018/5/layout/CenteredIconLabelDescriptionList"/>
    <dgm:cxn modelId="{6292A0C0-C5E2-45FE-8665-A44E1F62B32D}" type="presParOf" srcId="{1BC7177B-72F0-401A-889D-5EDA15B4762B}" destId="{CE1E0DAB-0017-414E-AD00-997FE2CD67E5}" srcOrd="0" destOrd="0" presId="urn:microsoft.com/office/officeart/2018/5/layout/CenteredIconLabelDescriptionList"/>
    <dgm:cxn modelId="{D334439E-0A39-4CB3-83FD-289ADFAB3228}" type="presParOf" srcId="{CE1E0DAB-0017-414E-AD00-997FE2CD67E5}" destId="{8A64C16D-2ABB-40A2-92CD-CF6FC4767E84}" srcOrd="0" destOrd="0" presId="urn:microsoft.com/office/officeart/2018/5/layout/CenteredIconLabelDescriptionList"/>
    <dgm:cxn modelId="{E075E486-F3D3-4AB1-BE8F-0650AD121B1C}" type="presParOf" srcId="{CE1E0DAB-0017-414E-AD00-997FE2CD67E5}" destId="{FEEBF20B-2022-40AA-A9B6-0D31C51B5F7F}" srcOrd="1" destOrd="0" presId="urn:microsoft.com/office/officeart/2018/5/layout/CenteredIconLabelDescriptionList"/>
    <dgm:cxn modelId="{E03D555C-CF5E-4DBF-9CE2-573F6E7CCB23}" type="presParOf" srcId="{CE1E0DAB-0017-414E-AD00-997FE2CD67E5}" destId="{B2549D6A-FCE9-4335-854C-2E544EC2C3D4}" srcOrd="2" destOrd="0" presId="urn:microsoft.com/office/officeart/2018/5/layout/CenteredIconLabelDescriptionList"/>
    <dgm:cxn modelId="{9CE6A4D6-0DF8-437C-B155-22B5FACFEB86}" type="presParOf" srcId="{CE1E0DAB-0017-414E-AD00-997FE2CD67E5}" destId="{2540FB2D-0770-404F-8135-471802EB513D}" srcOrd="3" destOrd="0" presId="urn:microsoft.com/office/officeart/2018/5/layout/CenteredIconLabelDescriptionList"/>
    <dgm:cxn modelId="{40FCCA63-8FAF-46E1-A403-3631ABE0960F}" type="presParOf" srcId="{CE1E0DAB-0017-414E-AD00-997FE2CD67E5}" destId="{D98883CF-7B8C-4CD4-BF05-1CE3DEB81DFC}" srcOrd="4" destOrd="0" presId="urn:microsoft.com/office/officeart/2018/5/layout/CenteredIconLabelDescriptionList"/>
    <dgm:cxn modelId="{6D74778A-FA1D-4B85-91EC-10E8370D55E2}" type="presParOf" srcId="{1BC7177B-72F0-401A-889D-5EDA15B4762B}" destId="{8A5AE5EE-397B-431D-A7DE-869F971400FB}" srcOrd="1" destOrd="0" presId="urn:microsoft.com/office/officeart/2018/5/layout/CenteredIconLabelDescriptionList"/>
    <dgm:cxn modelId="{A4AA7A81-6566-47B7-AEF1-DE5A3A7CBB53}" type="presParOf" srcId="{1BC7177B-72F0-401A-889D-5EDA15B4762B}" destId="{408B65A8-3361-4615-B23C-D43B3C07BFCE}" srcOrd="2" destOrd="0" presId="urn:microsoft.com/office/officeart/2018/5/layout/CenteredIconLabelDescriptionList"/>
    <dgm:cxn modelId="{8823C322-4560-43CC-9960-693A481AE421}" type="presParOf" srcId="{408B65A8-3361-4615-B23C-D43B3C07BFCE}" destId="{AA647A7E-E330-4550-B981-7C355C559A67}" srcOrd="0" destOrd="0" presId="urn:microsoft.com/office/officeart/2018/5/layout/CenteredIconLabelDescriptionList"/>
    <dgm:cxn modelId="{5F580E1F-149F-4983-9EFB-9BD81E506A54}" type="presParOf" srcId="{408B65A8-3361-4615-B23C-D43B3C07BFCE}" destId="{A83F4982-55C4-429A-A26E-6C3BBF7DE9E6}" srcOrd="1" destOrd="0" presId="urn:microsoft.com/office/officeart/2018/5/layout/CenteredIconLabelDescriptionList"/>
    <dgm:cxn modelId="{63E5868E-A0D2-4C41-B0AD-E65DD9EF7F19}" type="presParOf" srcId="{408B65A8-3361-4615-B23C-D43B3C07BFCE}" destId="{674C2570-C30E-4B9D-8D09-71E8E421FE77}" srcOrd="2" destOrd="0" presId="urn:microsoft.com/office/officeart/2018/5/layout/CenteredIconLabelDescriptionList"/>
    <dgm:cxn modelId="{B6F1D88B-82F2-4A44-A8C0-324478C577F7}" type="presParOf" srcId="{408B65A8-3361-4615-B23C-D43B3C07BFCE}" destId="{C9C89D5D-94D8-434B-B9CF-91A1B40BEF57}" srcOrd="3" destOrd="0" presId="urn:microsoft.com/office/officeart/2018/5/layout/CenteredIconLabelDescriptionList"/>
    <dgm:cxn modelId="{A24443C4-FBC9-4D96-A190-84B5F3F2B498}" type="presParOf" srcId="{408B65A8-3361-4615-B23C-D43B3C07BFCE}" destId="{11B557B7-7574-41B5-9E6B-6A2B23201CDD}" srcOrd="4" destOrd="0" presId="urn:microsoft.com/office/officeart/2018/5/layout/CenteredIconLabelDescriptionList"/>
    <dgm:cxn modelId="{892F1196-8C51-44C2-B091-28A64EE47058}" type="presParOf" srcId="{1BC7177B-72F0-401A-889D-5EDA15B4762B}" destId="{9A490739-A4DC-482D-B611-86D07999737E}" srcOrd="3" destOrd="0" presId="urn:microsoft.com/office/officeart/2018/5/layout/CenteredIconLabelDescriptionList"/>
    <dgm:cxn modelId="{F018480C-0442-4A81-9578-0CA04C7B4D65}" type="presParOf" srcId="{1BC7177B-72F0-401A-889D-5EDA15B4762B}" destId="{1A53A147-7370-49E4-8155-72EB3B8C13EC}" srcOrd="4" destOrd="0" presId="urn:microsoft.com/office/officeart/2018/5/layout/CenteredIconLabelDescriptionList"/>
    <dgm:cxn modelId="{717E9250-1862-4336-99AF-62C492CBE3DD}" type="presParOf" srcId="{1A53A147-7370-49E4-8155-72EB3B8C13EC}" destId="{5259FE72-27E3-4FF2-91FD-76076C79CC79}" srcOrd="0" destOrd="0" presId="urn:microsoft.com/office/officeart/2018/5/layout/CenteredIconLabelDescriptionList"/>
    <dgm:cxn modelId="{D8DFE356-4FD3-4190-BC2F-0F630D9A5743}" type="presParOf" srcId="{1A53A147-7370-49E4-8155-72EB3B8C13EC}" destId="{26B815B0-5324-4441-93AA-81188A54B027}" srcOrd="1" destOrd="0" presId="urn:microsoft.com/office/officeart/2018/5/layout/CenteredIconLabelDescriptionList"/>
    <dgm:cxn modelId="{8A22DEA4-3044-4855-8504-1C993F036C6B}" type="presParOf" srcId="{1A53A147-7370-49E4-8155-72EB3B8C13EC}" destId="{EE37CB2D-A13F-445C-9180-B77D548D15B4}" srcOrd="2" destOrd="0" presId="urn:microsoft.com/office/officeart/2018/5/layout/CenteredIconLabelDescriptionList"/>
    <dgm:cxn modelId="{766F60E0-FE9A-4D78-9CE4-301E4EBCCCDF}" type="presParOf" srcId="{1A53A147-7370-49E4-8155-72EB3B8C13EC}" destId="{BA75211B-DE93-48AB-AC5D-8A6EEC76FEFD}" srcOrd="3" destOrd="0" presId="urn:microsoft.com/office/officeart/2018/5/layout/CenteredIconLabelDescriptionList"/>
    <dgm:cxn modelId="{46033E30-7AEE-465F-8B1F-0A8CE7D48D80}" type="presParOf" srcId="{1A53A147-7370-49E4-8155-72EB3B8C13EC}" destId="{45D9359C-C686-4796-8DA7-264675EB5E44}"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875E-6AD9-400D-9F2D-60864970FE7A}">
      <dsp:nvSpPr>
        <dsp:cNvPr id="0" name=""/>
        <dsp:cNvSpPr/>
      </dsp:nvSpPr>
      <dsp:spPr>
        <a:xfrm>
          <a:off x="0" y="9204"/>
          <a:ext cx="4695825" cy="45571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rgbClr val="000000"/>
              </a:solidFill>
              <a:latin typeface="Calibri"/>
              <a:ea typeface="Calibri"/>
              <a:cs typeface="Calibri"/>
            </a:rPr>
            <a:t>Dr.  Laura Arrington</a:t>
          </a:r>
          <a:endParaRPr lang="en-US" sz="1900" kern="1200">
            <a:latin typeface="Calibri"/>
            <a:ea typeface="Calibri"/>
            <a:cs typeface="Calibri"/>
          </a:endParaRPr>
        </a:p>
      </dsp:txBody>
      <dsp:txXfrm>
        <a:off x="22246" y="31450"/>
        <a:ext cx="4651333" cy="411223"/>
      </dsp:txXfrm>
    </dsp:sp>
    <dsp:sp modelId="{E48345BA-01E6-4075-B637-70098E46C8E0}">
      <dsp:nvSpPr>
        <dsp:cNvPr id="0" name=""/>
        <dsp:cNvSpPr/>
      </dsp:nvSpPr>
      <dsp:spPr>
        <a:xfrm>
          <a:off x="0" y="519639"/>
          <a:ext cx="4695825" cy="45571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rgbClr val="000000"/>
              </a:solidFill>
              <a:latin typeface="Calibri"/>
              <a:ea typeface="Calibri"/>
              <a:cs typeface="Calibri"/>
            </a:rPr>
            <a:t>Dr. Jamie </a:t>
          </a:r>
          <a:r>
            <a:rPr lang="en-US" sz="1900" kern="1200" err="1">
              <a:solidFill>
                <a:srgbClr val="000000"/>
              </a:solidFill>
              <a:latin typeface="Calibri"/>
              <a:ea typeface="Calibri"/>
              <a:cs typeface="Calibri"/>
            </a:rPr>
            <a:t>Azios</a:t>
          </a:r>
          <a:endParaRPr lang="en-US" sz="1900" kern="1200" err="1">
            <a:latin typeface="Trebuchet MS" panose="020B0603020202020204"/>
          </a:endParaRPr>
        </a:p>
      </dsp:txBody>
      <dsp:txXfrm>
        <a:off x="22246" y="541885"/>
        <a:ext cx="4651333" cy="411223"/>
      </dsp:txXfrm>
    </dsp:sp>
    <dsp:sp modelId="{D4773B55-B6DE-470A-819A-7B2F9119DC1B}">
      <dsp:nvSpPr>
        <dsp:cNvPr id="0" name=""/>
        <dsp:cNvSpPr/>
      </dsp:nvSpPr>
      <dsp:spPr>
        <a:xfrm>
          <a:off x="0" y="1030075"/>
          <a:ext cx="4695825" cy="45571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rgbClr val="000000"/>
              </a:solidFill>
              <a:latin typeface="Calibri"/>
              <a:ea typeface="Calibri"/>
              <a:cs typeface="Calibri"/>
            </a:rPr>
            <a:t>Dr. Michael Azios</a:t>
          </a:r>
          <a:endParaRPr lang="en-US" sz="1900" kern="1200">
            <a:latin typeface="Trebuchet MS" panose="020B0603020202020204"/>
          </a:endParaRPr>
        </a:p>
      </dsp:txBody>
      <dsp:txXfrm>
        <a:off x="22246" y="1052321"/>
        <a:ext cx="4651333" cy="411223"/>
      </dsp:txXfrm>
    </dsp:sp>
    <dsp:sp modelId="{CAA84A9A-8623-40B9-A734-2EE3E559055D}">
      <dsp:nvSpPr>
        <dsp:cNvPr id="0" name=""/>
        <dsp:cNvSpPr/>
      </dsp:nvSpPr>
      <dsp:spPr>
        <a:xfrm>
          <a:off x="0" y="1540510"/>
          <a:ext cx="4695825" cy="455715"/>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Dr. Elena </a:t>
          </a:r>
          <a:r>
            <a:rPr lang="en-US" sz="1900" kern="1200" err="1"/>
            <a:t>Babatsouli</a:t>
          </a:r>
          <a:endParaRPr lang="en-US" sz="1900" kern="1200"/>
        </a:p>
      </dsp:txBody>
      <dsp:txXfrm>
        <a:off x="22246" y="1562756"/>
        <a:ext cx="4651333" cy="411223"/>
      </dsp:txXfrm>
    </dsp:sp>
    <dsp:sp modelId="{AD51621B-9A40-462E-8357-3A1E66925135}">
      <dsp:nvSpPr>
        <dsp:cNvPr id="0" name=""/>
        <dsp:cNvSpPr/>
      </dsp:nvSpPr>
      <dsp:spPr>
        <a:xfrm>
          <a:off x="0" y="2050945"/>
          <a:ext cx="4695825" cy="455715"/>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Dr. Michael Cannito</a:t>
          </a:r>
        </a:p>
      </dsp:txBody>
      <dsp:txXfrm>
        <a:off x="22246" y="2073191"/>
        <a:ext cx="4651333" cy="411223"/>
      </dsp:txXfrm>
    </dsp:sp>
    <dsp:sp modelId="{C3A7F897-4146-4644-AF16-E224CA6483A3}">
      <dsp:nvSpPr>
        <dsp:cNvPr id="0" name=""/>
        <dsp:cNvSpPr/>
      </dsp:nvSpPr>
      <dsp:spPr>
        <a:xfrm>
          <a:off x="0" y="2561380"/>
          <a:ext cx="4695825" cy="45571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Trebuchet MS" panose="020B0603020202020204"/>
              <a:ea typeface="Calibri"/>
              <a:cs typeface="Calibri"/>
            </a:rPr>
            <a:t>Dr. Holly Damico</a:t>
          </a:r>
        </a:p>
      </dsp:txBody>
      <dsp:txXfrm>
        <a:off x="22246" y="2583626"/>
        <a:ext cx="4651333" cy="411223"/>
      </dsp:txXfrm>
    </dsp:sp>
    <dsp:sp modelId="{815E5316-3CD0-4E43-BE29-C14C8AC85CFC}">
      <dsp:nvSpPr>
        <dsp:cNvPr id="0" name=""/>
        <dsp:cNvSpPr/>
      </dsp:nvSpPr>
      <dsp:spPr>
        <a:xfrm>
          <a:off x="0" y="3071814"/>
          <a:ext cx="4695825" cy="45571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rgbClr val="444444"/>
              </a:solidFill>
              <a:latin typeface="Calibri"/>
              <a:ea typeface="Calibri"/>
              <a:cs typeface="Calibri"/>
            </a:rPr>
            <a:t>Dr. Natalie Douglass</a:t>
          </a:r>
        </a:p>
      </dsp:txBody>
      <dsp:txXfrm>
        <a:off x="22246" y="3094060"/>
        <a:ext cx="4651333" cy="411223"/>
      </dsp:txXfrm>
    </dsp:sp>
    <dsp:sp modelId="{1E852C7E-49B7-47C7-BABB-84331B523860}">
      <dsp:nvSpPr>
        <dsp:cNvPr id="0" name=""/>
        <dsp:cNvSpPr/>
      </dsp:nvSpPr>
      <dsp:spPr>
        <a:xfrm>
          <a:off x="0" y="3582249"/>
          <a:ext cx="4695825" cy="45571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rgbClr val="000000"/>
              </a:solidFill>
              <a:latin typeface="Calibri"/>
              <a:ea typeface="Calibri"/>
              <a:cs typeface="Calibri"/>
            </a:rPr>
            <a:t>Dr.  Ryan Nelson</a:t>
          </a:r>
          <a:endParaRPr lang="en-US" sz="1900" kern="1200">
            <a:latin typeface="Trebuchet MS" panose="020B0603020202020204"/>
          </a:endParaRPr>
        </a:p>
      </dsp:txBody>
      <dsp:txXfrm>
        <a:off x="22246" y="3604495"/>
        <a:ext cx="4651333" cy="411223"/>
      </dsp:txXfrm>
    </dsp:sp>
    <dsp:sp modelId="{7222A4C5-A0EE-4AB8-BA4E-76A3C11A60F7}">
      <dsp:nvSpPr>
        <dsp:cNvPr id="0" name=""/>
        <dsp:cNvSpPr/>
      </dsp:nvSpPr>
      <dsp:spPr>
        <a:xfrm>
          <a:off x="0" y="4092684"/>
          <a:ext cx="4695825" cy="455715"/>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Dr. Judith Oxley</a:t>
          </a:r>
        </a:p>
      </dsp:txBody>
      <dsp:txXfrm>
        <a:off x="22246" y="4114930"/>
        <a:ext cx="4651333" cy="411223"/>
      </dsp:txXfrm>
    </dsp:sp>
    <dsp:sp modelId="{92DE9AA0-55FA-4AF4-A55A-107E3F7C8AE9}">
      <dsp:nvSpPr>
        <dsp:cNvPr id="0" name=""/>
        <dsp:cNvSpPr/>
      </dsp:nvSpPr>
      <dsp:spPr>
        <a:xfrm>
          <a:off x="0" y="4603119"/>
          <a:ext cx="4695825" cy="455715"/>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rgbClr val="000000"/>
              </a:solidFill>
              <a:latin typeface="Calibri"/>
              <a:ea typeface="Calibri"/>
              <a:cs typeface="Calibri"/>
            </a:rPr>
            <a:t>Dr.  Pat Rydell</a:t>
          </a:r>
          <a:endParaRPr lang="en-US" sz="1900" kern="1200">
            <a:latin typeface="Trebuchet MS" panose="020B0603020202020204"/>
          </a:endParaRPr>
        </a:p>
      </dsp:txBody>
      <dsp:txXfrm>
        <a:off x="22246" y="4625365"/>
        <a:ext cx="4651333" cy="411223"/>
      </dsp:txXfrm>
    </dsp:sp>
    <dsp:sp modelId="{EEBA6EE1-4B8D-4046-BF6A-F933C7E1041C}">
      <dsp:nvSpPr>
        <dsp:cNvPr id="0" name=""/>
        <dsp:cNvSpPr/>
      </dsp:nvSpPr>
      <dsp:spPr>
        <a:xfrm>
          <a:off x="0" y="5113555"/>
          <a:ext cx="4695825" cy="45571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Dr. </a:t>
          </a:r>
          <a:r>
            <a:rPr lang="en-US" sz="1900" kern="1200">
              <a:latin typeface="Trebuchet MS" panose="020B0603020202020204"/>
            </a:rPr>
            <a:t>Christine Weill</a:t>
          </a:r>
          <a:endParaRPr lang="en-US" sz="1900" kern="1200"/>
        </a:p>
      </dsp:txBody>
      <dsp:txXfrm>
        <a:off x="22246" y="5135801"/>
        <a:ext cx="4651333"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3A0BD-B89E-DD4D-B293-B4831F07EA32}">
      <dsp:nvSpPr>
        <dsp:cNvPr id="0" name=""/>
        <dsp:cNvSpPr/>
      </dsp:nvSpPr>
      <dsp:spPr>
        <a:xfrm>
          <a:off x="0" y="931637"/>
          <a:ext cx="4695825" cy="56159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Trebuchet MS" panose="020B0603020202020204"/>
            </a:rPr>
            <a:t>Mrs</a:t>
          </a:r>
          <a:r>
            <a:rPr lang="en-US" sz="2400" kern="1200"/>
            <a:t>.</a:t>
          </a:r>
          <a:r>
            <a:rPr lang="en-US" sz="2400" kern="1200">
              <a:latin typeface="Trebuchet MS" panose="020B0603020202020204"/>
            </a:rPr>
            <a:t> Ashley Kidd</a:t>
          </a:r>
          <a:r>
            <a:rPr lang="en-US" sz="2400" kern="1200"/>
            <a:t>, Clinic Director</a:t>
          </a:r>
        </a:p>
      </dsp:txBody>
      <dsp:txXfrm>
        <a:off x="27415" y="959052"/>
        <a:ext cx="4640995" cy="506769"/>
      </dsp:txXfrm>
    </dsp:sp>
    <dsp:sp modelId="{ADFAD001-477D-084C-8F9C-DD13958E807E}">
      <dsp:nvSpPr>
        <dsp:cNvPr id="0" name=""/>
        <dsp:cNvSpPr/>
      </dsp:nvSpPr>
      <dsp:spPr>
        <a:xfrm>
          <a:off x="0" y="1562357"/>
          <a:ext cx="4695825" cy="561599"/>
        </a:xfrm>
        <a:prstGeom prst="roundRect">
          <a:avLst/>
        </a:prstGeom>
        <a:gradFill rotWithShape="0">
          <a:gsLst>
            <a:gs pos="0">
              <a:schemeClr val="accent2">
                <a:hueOff val="191613"/>
                <a:satOff val="-1095"/>
                <a:lumOff val="1059"/>
                <a:alphaOff val="0"/>
                <a:tint val="94000"/>
                <a:satMod val="103000"/>
                <a:lumMod val="102000"/>
              </a:schemeClr>
            </a:gs>
            <a:gs pos="50000">
              <a:schemeClr val="accent2">
                <a:hueOff val="191613"/>
                <a:satOff val="-1095"/>
                <a:lumOff val="1059"/>
                <a:alphaOff val="0"/>
                <a:shade val="100000"/>
                <a:satMod val="110000"/>
                <a:lumMod val="100000"/>
              </a:schemeClr>
            </a:gs>
            <a:gs pos="100000">
              <a:schemeClr val="accent2">
                <a:hueOff val="191613"/>
                <a:satOff val="-1095"/>
                <a:lumOff val="1059"/>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Mrs. Mona Breaux</a:t>
          </a:r>
        </a:p>
      </dsp:txBody>
      <dsp:txXfrm>
        <a:off x="27415" y="1589772"/>
        <a:ext cx="4640995" cy="506769"/>
      </dsp:txXfrm>
    </dsp:sp>
    <dsp:sp modelId="{2CF6C3C9-D39B-4355-BACD-78D2A14BEEB4}">
      <dsp:nvSpPr>
        <dsp:cNvPr id="0" name=""/>
        <dsp:cNvSpPr/>
      </dsp:nvSpPr>
      <dsp:spPr>
        <a:xfrm>
          <a:off x="0" y="2193077"/>
          <a:ext cx="4695825" cy="561599"/>
        </a:xfrm>
        <a:prstGeom prst="roundRect">
          <a:avLst/>
        </a:prstGeom>
        <a:gradFill rotWithShape="0">
          <a:gsLst>
            <a:gs pos="0">
              <a:schemeClr val="accent2">
                <a:hueOff val="383227"/>
                <a:satOff val="-2190"/>
                <a:lumOff val="2118"/>
                <a:alphaOff val="0"/>
                <a:tint val="94000"/>
                <a:satMod val="103000"/>
                <a:lumMod val="102000"/>
              </a:schemeClr>
            </a:gs>
            <a:gs pos="50000">
              <a:schemeClr val="accent2">
                <a:hueOff val="383227"/>
                <a:satOff val="-2190"/>
                <a:lumOff val="2118"/>
                <a:alphaOff val="0"/>
                <a:shade val="100000"/>
                <a:satMod val="110000"/>
                <a:lumMod val="100000"/>
              </a:schemeClr>
            </a:gs>
            <a:gs pos="100000">
              <a:schemeClr val="accent2">
                <a:hueOff val="383227"/>
                <a:satOff val="-2190"/>
                <a:lumOff val="211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Mr.  Derek Dupuis</a:t>
          </a:r>
        </a:p>
      </dsp:txBody>
      <dsp:txXfrm>
        <a:off x="27415" y="2220492"/>
        <a:ext cx="4640995" cy="506769"/>
      </dsp:txXfrm>
    </dsp:sp>
    <dsp:sp modelId="{A8470C1F-7047-0D4A-A33F-37BF40956F71}">
      <dsp:nvSpPr>
        <dsp:cNvPr id="0" name=""/>
        <dsp:cNvSpPr/>
      </dsp:nvSpPr>
      <dsp:spPr>
        <a:xfrm>
          <a:off x="0" y="2823797"/>
          <a:ext cx="4695825" cy="561599"/>
        </a:xfrm>
        <a:prstGeom prst="roundRect">
          <a:avLst/>
        </a:prstGeom>
        <a:gradFill rotWithShape="0">
          <a:gsLst>
            <a:gs pos="0">
              <a:schemeClr val="accent2">
                <a:hueOff val="574840"/>
                <a:satOff val="-3285"/>
                <a:lumOff val="3177"/>
                <a:alphaOff val="0"/>
                <a:tint val="94000"/>
                <a:satMod val="103000"/>
                <a:lumMod val="102000"/>
              </a:schemeClr>
            </a:gs>
            <a:gs pos="50000">
              <a:schemeClr val="accent2">
                <a:hueOff val="574840"/>
                <a:satOff val="-3285"/>
                <a:lumOff val="3177"/>
                <a:alphaOff val="0"/>
                <a:shade val="100000"/>
                <a:satMod val="110000"/>
                <a:lumMod val="100000"/>
              </a:schemeClr>
            </a:gs>
            <a:gs pos="100000">
              <a:schemeClr val="accent2">
                <a:hueOff val="574840"/>
                <a:satOff val="-3285"/>
                <a:lumOff val="317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Mrs. Katie Hays</a:t>
          </a:r>
        </a:p>
      </dsp:txBody>
      <dsp:txXfrm>
        <a:off x="27415" y="2851212"/>
        <a:ext cx="4640995" cy="506769"/>
      </dsp:txXfrm>
    </dsp:sp>
    <dsp:sp modelId="{A4AF4968-02C9-4E48-A0B5-C1221FB8B944}">
      <dsp:nvSpPr>
        <dsp:cNvPr id="0" name=""/>
        <dsp:cNvSpPr/>
      </dsp:nvSpPr>
      <dsp:spPr>
        <a:xfrm>
          <a:off x="0" y="3454517"/>
          <a:ext cx="4695825" cy="561599"/>
        </a:xfrm>
        <a:prstGeom prst="roundRect">
          <a:avLst/>
        </a:prstGeom>
        <a:gradFill rotWithShape="0">
          <a:gsLst>
            <a:gs pos="0">
              <a:schemeClr val="accent2">
                <a:hueOff val="766454"/>
                <a:satOff val="-4380"/>
                <a:lumOff val="4236"/>
                <a:alphaOff val="0"/>
                <a:tint val="94000"/>
                <a:satMod val="103000"/>
                <a:lumMod val="102000"/>
              </a:schemeClr>
            </a:gs>
            <a:gs pos="50000">
              <a:schemeClr val="accent2">
                <a:hueOff val="766454"/>
                <a:satOff val="-4380"/>
                <a:lumOff val="4236"/>
                <a:alphaOff val="0"/>
                <a:shade val="100000"/>
                <a:satMod val="110000"/>
                <a:lumMod val="100000"/>
              </a:schemeClr>
            </a:gs>
            <a:gs pos="100000">
              <a:schemeClr val="accent2">
                <a:hueOff val="766454"/>
                <a:satOff val="-4380"/>
                <a:lumOff val="423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Mrs. Kimberley Muirhead</a:t>
          </a:r>
          <a:endParaRPr lang="en-US" sz="2400" kern="1200">
            <a:latin typeface="Trebuchet MS" panose="020B0603020202020204"/>
          </a:endParaRPr>
        </a:p>
      </dsp:txBody>
      <dsp:txXfrm>
        <a:off x="27415" y="3481932"/>
        <a:ext cx="4640995" cy="506769"/>
      </dsp:txXfrm>
    </dsp:sp>
    <dsp:sp modelId="{681F55FD-93EC-9448-BF6B-AEA238C9C765}">
      <dsp:nvSpPr>
        <dsp:cNvPr id="0" name=""/>
        <dsp:cNvSpPr/>
      </dsp:nvSpPr>
      <dsp:spPr>
        <a:xfrm>
          <a:off x="0" y="4085237"/>
          <a:ext cx="4695825" cy="561599"/>
        </a:xfrm>
        <a:prstGeom prst="roundRect">
          <a:avLst/>
        </a:prstGeom>
        <a:gradFill rotWithShape="0">
          <a:gsLst>
            <a:gs pos="0">
              <a:schemeClr val="accent2">
                <a:hueOff val="958067"/>
                <a:satOff val="-5475"/>
                <a:lumOff val="5295"/>
                <a:alphaOff val="0"/>
                <a:tint val="94000"/>
                <a:satMod val="103000"/>
                <a:lumMod val="102000"/>
              </a:schemeClr>
            </a:gs>
            <a:gs pos="50000">
              <a:schemeClr val="accent2">
                <a:hueOff val="958067"/>
                <a:satOff val="-5475"/>
                <a:lumOff val="5295"/>
                <a:alphaOff val="0"/>
                <a:shade val="100000"/>
                <a:satMod val="110000"/>
                <a:lumMod val="100000"/>
              </a:schemeClr>
            </a:gs>
            <a:gs pos="100000">
              <a:schemeClr val="accent2">
                <a:hueOff val="958067"/>
                <a:satOff val="-5475"/>
                <a:lumOff val="529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rebuchet MS" panose="020B0603020202020204"/>
            </a:rPr>
            <a:t>Dr</a:t>
          </a:r>
          <a:r>
            <a:rPr lang="en-US" sz="2400" kern="1200"/>
            <a:t>. Anne Williams</a:t>
          </a:r>
        </a:p>
      </dsp:txBody>
      <dsp:txXfrm>
        <a:off x="27415" y="4112652"/>
        <a:ext cx="4640995" cy="506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F55FD-93EC-9448-BF6B-AEA238C9C765}">
      <dsp:nvSpPr>
        <dsp:cNvPr id="0" name=""/>
        <dsp:cNvSpPr/>
      </dsp:nvSpPr>
      <dsp:spPr>
        <a:xfrm>
          <a:off x="0" y="185987"/>
          <a:ext cx="4695825" cy="250965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a:latin typeface="Trebuchet MS" panose="020B0603020202020204"/>
            </a:rPr>
            <a:t>Ms. Katie Potier</a:t>
          </a:r>
        </a:p>
      </dsp:txBody>
      <dsp:txXfrm>
        <a:off x="122511" y="308498"/>
        <a:ext cx="4450803" cy="2264628"/>
      </dsp:txXfrm>
    </dsp:sp>
    <dsp:sp modelId="{77DC563E-9907-472D-8EB4-B155ADCA426F}">
      <dsp:nvSpPr>
        <dsp:cNvPr id="0" name=""/>
        <dsp:cNvSpPr/>
      </dsp:nvSpPr>
      <dsp:spPr>
        <a:xfrm>
          <a:off x="0" y="2882837"/>
          <a:ext cx="4695825" cy="2509650"/>
        </a:xfrm>
        <a:prstGeom prst="roundRect">
          <a:avLst/>
        </a:prstGeom>
        <a:gradFill rotWithShape="0">
          <a:gsLst>
            <a:gs pos="0">
              <a:schemeClr val="accent2">
                <a:hueOff val="958067"/>
                <a:satOff val="-5475"/>
                <a:lumOff val="5295"/>
                <a:alphaOff val="0"/>
                <a:tint val="94000"/>
                <a:satMod val="103000"/>
                <a:lumMod val="102000"/>
              </a:schemeClr>
            </a:gs>
            <a:gs pos="50000">
              <a:schemeClr val="accent2">
                <a:hueOff val="958067"/>
                <a:satOff val="-5475"/>
                <a:lumOff val="5295"/>
                <a:alphaOff val="0"/>
                <a:shade val="100000"/>
                <a:satMod val="110000"/>
                <a:lumMod val="100000"/>
              </a:schemeClr>
            </a:gs>
            <a:gs pos="100000">
              <a:schemeClr val="accent2">
                <a:hueOff val="958067"/>
                <a:satOff val="-5475"/>
                <a:lumOff val="529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a:latin typeface="Trebuchet MS" panose="020B0603020202020204"/>
            </a:rPr>
            <a:t>Ms. Leah Dawsey</a:t>
          </a:r>
          <a:endParaRPr lang="en-US" sz="6500" kern="1200"/>
        </a:p>
      </dsp:txBody>
      <dsp:txXfrm>
        <a:off x="122511" y="3005348"/>
        <a:ext cx="4450803" cy="2264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7F73F-471F-4568-BBE2-EB18ED0793BF}">
      <dsp:nvSpPr>
        <dsp:cNvPr id="0" name=""/>
        <dsp:cNvSpPr/>
      </dsp:nvSpPr>
      <dsp:spPr>
        <a:xfrm>
          <a:off x="0" y="4358"/>
          <a:ext cx="4695825"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CB545-F57B-46BE-A1AF-0C65EEF13033}">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278E83-9801-4512-B84F-D95A4F2A9F0F}">
      <dsp:nvSpPr>
        <dsp:cNvPr id="0" name=""/>
        <dsp:cNvSpPr/>
      </dsp:nvSpPr>
      <dsp:spPr>
        <a:xfrm>
          <a:off x="1072178" y="4358"/>
          <a:ext cx="3623646"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711200" rtl="0">
            <a:lnSpc>
              <a:spcPct val="100000"/>
            </a:lnSpc>
            <a:spcBef>
              <a:spcPct val="0"/>
            </a:spcBef>
            <a:spcAft>
              <a:spcPct val="35000"/>
            </a:spcAft>
            <a:buNone/>
          </a:pPr>
          <a:r>
            <a:rPr lang="en-US" sz="1600" kern="1200" dirty="0"/>
            <a:t>Deadline for receipt of ALL admission documents in the graduate school office is </a:t>
          </a:r>
          <a:r>
            <a:rPr lang="en-US" sz="1600" b="1" kern="1200" dirty="0">
              <a:latin typeface="Trebuchet MS" panose="020B0603020202020204"/>
            </a:rPr>
            <a:t>January 10</a:t>
          </a:r>
          <a:r>
            <a:rPr lang="en-US" sz="1600" kern="1200" dirty="0"/>
            <a:t>, </a:t>
          </a:r>
          <a:r>
            <a:rPr lang="en-US" sz="1600" kern="1200" dirty="0">
              <a:latin typeface="Trebuchet MS" panose="020B0603020202020204"/>
            </a:rPr>
            <a:t>2025</a:t>
          </a:r>
          <a:r>
            <a:rPr lang="en-US" sz="1600" kern="1200" dirty="0"/>
            <a:t>.</a:t>
          </a:r>
        </a:p>
      </dsp:txBody>
      <dsp:txXfrm>
        <a:off x="1072178" y="4358"/>
        <a:ext cx="3623646" cy="928293"/>
      </dsp:txXfrm>
    </dsp:sp>
    <dsp:sp modelId="{79C5C14E-39BE-40B1-9332-FF1FE6EBB145}">
      <dsp:nvSpPr>
        <dsp:cNvPr id="0" name=""/>
        <dsp:cNvSpPr/>
      </dsp:nvSpPr>
      <dsp:spPr>
        <a:xfrm>
          <a:off x="0" y="1164724"/>
          <a:ext cx="4695825"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C6E2A-23CB-4C56-B6E8-F976209FEEFB}">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C5C022-04CF-40BE-9AC5-5189EF00AEF2}">
      <dsp:nvSpPr>
        <dsp:cNvPr id="0" name=""/>
        <dsp:cNvSpPr/>
      </dsp:nvSpPr>
      <dsp:spPr>
        <a:xfrm>
          <a:off x="1072178" y="1164724"/>
          <a:ext cx="3623646"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711200">
            <a:lnSpc>
              <a:spcPct val="100000"/>
            </a:lnSpc>
            <a:spcBef>
              <a:spcPct val="0"/>
            </a:spcBef>
            <a:spcAft>
              <a:spcPct val="35000"/>
            </a:spcAft>
            <a:buNone/>
          </a:pPr>
          <a:r>
            <a:rPr lang="en-US" sz="1600" kern="1200" dirty="0"/>
            <a:t>You are applying for the </a:t>
          </a:r>
          <a:r>
            <a:rPr lang="en-US" sz="1600" u="sng" kern="1200" dirty="0"/>
            <a:t>Summer, </a:t>
          </a:r>
          <a:r>
            <a:rPr lang="en-US" sz="1600" u="sng" kern="1200" dirty="0">
              <a:latin typeface="Trebuchet MS" panose="020B0603020202020204"/>
            </a:rPr>
            <a:t>2025</a:t>
          </a:r>
          <a:r>
            <a:rPr lang="en-US" sz="1600" kern="1200" dirty="0"/>
            <a:t> admissions class.</a:t>
          </a:r>
        </a:p>
      </dsp:txBody>
      <dsp:txXfrm>
        <a:off x="1072178" y="1164724"/>
        <a:ext cx="3623646" cy="928293"/>
      </dsp:txXfrm>
    </dsp:sp>
    <dsp:sp modelId="{736BEA23-2C25-4AB4-9D92-C92F1DFA296F}">
      <dsp:nvSpPr>
        <dsp:cNvPr id="0" name=""/>
        <dsp:cNvSpPr/>
      </dsp:nvSpPr>
      <dsp:spPr>
        <a:xfrm>
          <a:off x="0" y="2325090"/>
          <a:ext cx="4695825"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FD89C-59AC-4FF2-ABE7-DAF6F91AD403}">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F95849-145C-492B-B190-0C520A3336E0}">
      <dsp:nvSpPr>
        <dsp:cNvPr id="0" name=""/>
        <dsp:cNvSpPr/>
      </dsp:nvSpPr>
      <dsp:spPr>
        <a:xfrm>
          <a:off x="1072178" y="2325090"/>
          <a:ext cx="3623646"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711200">
            <a:lnSpc>
              <a:spcPct val="100000"/>
            </a:lnSpc>
            <a:spcBef>
              <a:spcPct val="0"/>
            </a:spcBef>
            <a:spcAft>
              <a:spcPct val="35000"/>
            </a:spcAft>
            <a:buNone/>
          </a:pPr>
          <a:r>
            <a:rPr lang="en-US" sz="1600" kern="1200" dirty="0"/>
            <a:t>You will be starting the program June </a:t>
          </a:r>
          <a:r>
            <a:rPr lang="en-US" sz="1600" kern="1200" dirty="0">
              <a:latin typeface="Trebuchet MS" panose="020B0603020202020204"/>
            </a:rPr>
            <a:t>2ish</a:t>
          </a:r>
          <a:r>
            <a:rPr lang="en-US" sz="1600" kern="1200" dirty="0"/>
            <a:t>, </a:t>
          </a:r>
          <a:r>
            <a:rPr lang="en-US" sz="1600" kern="1200" dirty="0">
              <a:latin typeface="Trebuchet MS" panose="020B0603020202020204"/>
            </a:rPr>
            <a:t>2025</a:t>
          </a:r>
          <a:r>
            <a:rPr lang="en-US" sz="1600" kern="1200" dirty="0"/>
            <a:t>!</a:t>
          </a:r>
        </a:p>
      </dsp:txBody>
      <dsp:txXfrm>
        <a:off x="1072178" y="2325090"/>
        <a:ext cx="3623646" cy="928293"/>
      </dsp:txXfrm>
    </dsp:sp>
    <dsp:sp modelId="{51CEB492-88A3-4D6C-99C9-53A593305353}">
      <dsp:nvSpPr>
        <dsp:cNvPr id="0" name=""/>
        <dsp:cNvSpPr/>
      </dsp:nvSpPr>
      <dsp:spPr>
        <a:xfrm>
          <a:off x="0" y="3485457"/>
          <a:ext cx="4695825"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5EA56-218C-4003-A44F-AC4E4AFE6D60}">
      <dsp:nvSpPr>
        <dsp:cNvPr id="0" name=""/>
        <dsp:cNvSpPr/>
      </dsp:nvSpPr>
      <dsp:spPr>
        <a:xfrm>
          <a:off x="280808" y="3694323"/>
          <a:ext cx="510561" cy="51056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38B49-5B3A-4C65-A3EE-3CACE959E736}">
      <dsp:nvSpPr>
        <dsp:cNvPr id="0" name=""/>
        <dsp:cNvSpPr/>
      </dsp:nvSpPr>
      <dsp:spPr>
        <a:xfrm>
          <a:off x="1072178" y="3485457"/>
          <a:ext cx="3623646"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711200" rtl="0">
            <a:lnSpc>
              <a:spcPct val="100000"/>
            </a:lnSpc>
            <a:spcBef>
              <a:spcPct val="0"/>
            </a:spcBef>
            <a:spcAft>
              <a:spcPct val="35000"/>
            </a:spcAft>
            <a:buNone/>
          </a:pPr>
          <a:r>
            <a:rPr lang="en-US" sz="1600" kern="1200" dirty="0">
              <a:latin typeface="Trebuchet MS" panose="020B0603020202020204"/>
              <a:hlinkClick xmlns:r="http://schemas.openxmlformats.org/officeDocument/2006/relationships" r:id="rId7"/>
            </a:rPr>
            <a:t>Review Core Functions Document</a:t>
          </a:r>
        </a:p>
      </dsp:txBody>
      <dsp:txXfrm>
        <a:off x="1072178" y="3485457"/>
        <a:ext cx="3623646" cy="928293"/>
      </dsp:txXfrm>
    </dsp:sp>
    <dsp:sp modelId="{83AE2115-0212-4733-9B83-FD48955FAD3F}">
      <dsp:nvSpPr>
        <dsp:cNvPr id="0" name=""/>
        <dsp:cNvSpPr/>
      </dsp:nvSpPr>
      <dsp:spPr>
        <a:xfrm>
          <a:off x="0" y="4645823"/>
          <a:ext cx="4695825"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1EA89-76E7-4FBE-AC9A-72E890D46A2B}">
      <dsp:nvSpPr>
        <dsp:cNvPr id="0" name=""/>
        <dsp:cNvSpPr/>
      </dsp:nvSpPr>
      <dsp:spPr>
        <a:xfrm>
          <a:off x="280808" y="4854689"/>
          <a:ext cx="510561" cy="51056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4D3C4-0CF1-4049-8A20-6249BCF15458}">
      <dsp:nvSpPr>
        <dsp:cNvPr id="0" name=""/>
        <dsp:cNvSpPr/>
      </dsp:nvSpPr>
      <dsp:spPr>
        <a:xfrm>
          <a:off x="1072178" y="4645823"/>
          <a:ext cx="21131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Trebuchet MS" panose="020B0603020202020204"/>
            </a:rPr>
            <a:t>Once admitted and before starting coursework:</a:t>
          </a:r>
        </a:p>
      </dsp:txBody>
      <dsp:txXfrm>
        <a:off x="1072178" y="4645823"/>
        <a:ext cx="2113121" cy="928293"/>
      </dsp:txXfrm>
    </dsp:sp>
    <dsp:sp modelId="{8B253C81-B8F8-4ED6-A6E8-481DB62E51FF}">
      <dsp:nvSpPr>
        <dsp:cNvPr id="0" name=""/>
        <dsp:cNvSpPr/>
      </dsp:nvSpPr>
      <dsp:spPr>
        <a:xfrm>
          <a:off x="3185299" y="4645823"/>
          <a:ext cx="1510525"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Trebuchet MS" panose="020B0603020202020204"/>
            </a:rPr>
            <a:t>Background check</a:t>
          </a:r>
        </a:p>
        <a:p>
          <a:pPr marL="0" lvl="0" indent="0" algn="l" defTabSz="488950">
            <a:lnSpc>
              <a:spcPct val="100000"/>
            </a:lnSpc>
            <a:spcBef>
              <a:spcPct val="0"/>
            </a:spcBef>
            <a:spcAft>
              <a:spcPct val="35000"/>
            </a:spcAft>
            <a:buNone/>
          </a:pPr>
          <a:r>
            <a:rPr lang="en-US" sz="1100" kern="1200" dirty="0">
              <a:latin typeface="Trebuchet MS" panose="020B0603020202020204"/>
            </a:rPr>
            <a:t>Drug screen</a:t>
          </a:r>
          <a:endParaRPr lang="en-US" sz="1100" kern="1200" dirty="0"/>
        </a:p>
      </dsp:txBody>
      <dsp:txXfrm>
        <a:off x="3185299" y="4645823"/>
        <a:ext cx="1510525" cy="928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37FD-8BA9-2C4E-8243-DECDD5C4EC92}">
      <dsp:nvSpPr>
        <dsp:cNvPr id="0" name=""/>
        <dsp:cNvSpPr/>
      </dsp:nvSpPr>
      <dsp:spPr>
        <a:xfrm>
          <a:off x="2599353" y="1260"/>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Normal Speech and Language Development</a:t>
          </a:r>
        </a:p>
      </dsp:txBody>
      <dsp:txXfrm>
        <a:off x="2622662" y="24569"/>
        <a:ext cx="2877655" cy="430875"/>
      </dsp:txXfrm>
    </dsp:sp>
    <dsp:sp modelId="{D6BA402B-939E-154E-92C2-91ED55DF7E83}">
      <dsp:nvSpPr>
        <dsp:cNvPr id="0" name=""/>
        <dsp:cNvSpPr/>
      </dsp:nvSpPr>
      <dsp:spPr>
        <a:xfrm>
          <a:off x="2599353" y="502628"/>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Anatomy and Physiology of the Speech and Hearing Mechanism</a:t>
          </a:r>
        </a:p>
      </dsp:txBody>
      <dsp:txXfrm>
        <a:off x="2622662" y="525937"/>
        <a:ext cx="2877655" cy="430875"/>
      </dsp:txXfrm>
    </dsp:sp>
    <dsp:sp modelId="{A156EACE-6005-314B-8DD3-7B149231664A}">
      <dsp:nvSpPr>
        <dsp:cNvPr id="0" name=""/>
        <dsp:cNvSpPr/>
      </dsp:nvSpPr>
      <dsp:spPr>
        <a:xfrm>
          <a:off x="2599353" y="1003997"/>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Communication Science; Acoustics; Speech Science</a:t>
          </a:r>
        </a:p>
      </dsp:txBody>
      <dsp:txXfrm>
        <a:off x="2622662" y="1027306"/>
        <a:ext cx="2877655" cy="430875"/>
      </dsp:txXfrm>
    </dsp:sp>
    <dsp:sp modelId="{FB6216F6-C439-2C45-8B33-FF2B0FEBD327}">
      <dsp:nvSpPr>
        <dsp:cNvPr id="0" name=""/>
        <dsp:cNvSpPr/>
      </dsp:nvSpPr>
      <dsp:spPr>
        <a:xfrm>
          <a:off x="2599353" y="1505365"/>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Introduction to Audiology</a:t>
          </a:r>
        </a:p>
      </dsp:txBody>
      <dsp:txXfrm>
        <a:off x="2622662" y="1528674"/>
        <a:ext cx="2877655" cy="430875"/>
      </dsp:txXfrm>
    </dsp:sp>
    <dsp:sp modelId="{A4ADBAEA-B793-4047-8496-43A8F2ABA772}">
      <dsp:nvSpPr>
        <dsp:cNvPr id="0" name=""/>
        <dsp:cNvSpPr/>
      </dsp:nvSpPr>
      <dsp:spPr>
        <a:xfrm>
          <a:off x="2599353" y="2006733"/>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Aural Rehabilitation</a:t>
          </a:r>
        </a:p>
      </dsp:txBody>
      <dsp:txXfrm>
        <a:off x="2622662" y="2030042"/>
        <a:ext cx="2877655" cy="430875"/>
      </dsp:txXfrm>
    </dsp:sp>
    <dsp:sp modelId="{49C79113-D253-CF43-B71A-E526AAD9F26C}">
      <dsp:nvSpPr>
        <dsp:cNvPr id="0" name=""/>
        <dsp:cNvSpPr/>
      </dsp:nvSpPr>
      <dsp:spPr>
        <a:xfrm>
          <a:off x="2599353" y="2508101"/>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Phonetics</a:t>
          </a:r>
        </a:p>
      </dsp:txBody>
      <dsp:txXfrm>
        <a:off x="2622662" y="2531410"/>
        <a:ext cx="2877655" cy="430875"/>
      </dsp:txXfrm>
    </dsp:sp>
    <dsp:sp modelId="{7C6539E7-176D-684D-BF59-FA8E079F59F6}">
      <dsp:nvSpPr>
        <dsp:cNvPr id="0" name=""/>
        <dsp:cNvSpPr/>
      </dsp:nvSpPr>
      <dsp:spPr>
        <a:xfrm>
          <a:off x="2599353" y="3009469"/>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Articulation/Phonological Disorders</a:t>
          </a:r>
        </a:p>
      </dsp:txBody>
      <dsp:txXfrm>
        <a:off x="2622662" y="3032778"/>
        <a:ext cx="2877655" cy="430875"/>
      </dsp:txXfrm>
    </dsp:sp>
    <dsp:sp modelId="{A683F9D9-A3A3-7747-B7C1-EF4DBD25BD82}">
      <dsp:nvSpPr>
        <dsp:cNvPr id="0" name=""/>
        <dsp:cNvSpPr/>
      </dsp:nvSpPr>
      <dsp:spPr>
        <a:xfrm>
          <a:off x="2599353" y="3510837"/>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Language Disorders</a:t>
          </a:r>
        </a:p>
      </dsp:txBody>
      <dsp:txXfrm>
        <a:off x="2622662" y="3534146"/>
        <a:ext cx="2877655" cy="430875"/>
      </dsp:txXfrm>
    </dsp:sp>
    <dsp:sp modelId="{5741DE50-51AB-3846-BE6F-1ED3ABAA291F}">
      <dsp:nvSpPr>
        <dsp:cNvPr id="0" name=""/>
        <dsp:cNvSpPr/>
      </dsp:nvSpPr>
      <dsp:spPr>
        <a:xfrm>
          <a:off x="2599353" y="4012205"/>
          <a:ext cx="2924273" cy="477493"/>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Clinical Methods/Observation</a:t>
          </a:r>
        </a:p>
      </dsp:txBody>
      <dsp:txXfrm>
        <a:off x="2622662" y="4035514"/>
        <a:ext cx="2877655" cy="430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1869-2A44-4580-A4FD-C756716EF4AA}">
      <dsp:nvSpPr>
        <dsp:cNvPr id="0" name=""/>
        <dsp:cNvSpPr/>
      </dsp:nvSpPr>
      <dsp:spPr>
        <a:xfrm>
          <a:off x="0" y="374354"/>
          <a:ext cx="1783829" cy="1435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6A70D0-1981-440A-BF53-1966047AD41B}">
      <dsp:nvSpPr>
        <dsp:cNvPr id="0" name=""/>
        <dsp:cNvSpPr/>
      </dsp:nvSpPr>
      <dsp:spPr>
        <a:xfrm>
          <a:off x="532877" y="1830346"/>
          <a:ext cx="2082027"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6 semesters</a:t>
          </a:r>
        </a:p>
        <a:p>
          <a:pPr marL="0" lvl="0" indent="0" algn="l" defTabSz="1022350">
            <a:lnSpc>
              <a:spcPct val="90000"/>
            </a:lnSpc>
            <a:spcBef>
              <a:spcPct val="0"/>
            </a:spcBef>
            <a:spcAft>
              <a:spcPct val="35000"/>
            </a:spcAft>
            <a:buNone/>
            <a:defRPr b="1"/>
          </a:pPr>
          <a:r>
            <a:rPr lang="en-US" sz="1600" kern="1200" dirty="0"/>
            <a:t>beginning </a:t>
          </a:r>
          <a:r>
            <a:rPr lang="en-US" sz="1600" kern="1200" dirty="0">
              <a:latin typeface="Trebuchet MS" panose="020B0603020202020204"/>
            </a:rPr>
            <a:t>summer</a:t>
          </a:r>
          <a:r>
            <a:rPr lang="en-US" sz="1600" kern="1200" dirty="0"/>
            <a:t>, </a:t>
          </a:r>
          <a:r>
            <a:rPr lang="en-US" sz="1600" kern="1200" dirty="0">
              <a:latin typeface="Trebuchet MS" panose="020B0603020202020204"/>
            </a:rPr>
            <a:t>2025and</a:t>
          </a:r>
          <a:r>
            <a:rPr lang="en-US" sz="1600" kern="1200" dirty="0"/>
            <a:t> graduating </a:t>
          </a:r>
          <a:r>
            <a:rPr lang="en-US" sz="1600" kern="1200" dirty="0">
              <a:latin typeface="Trebuchet MS" panose="020B0603020202020204"/>
            </a:rPr>
            <a:t>spring</a:t>
          </a:r>
          <a:r>
            <a:rPr lang="en-US" sz="1600" kern="1200" dirty="0"/>
            <a:t>, </a:t>
          </a:r>
          <a:r>
            <a:rPr lang="en-US" sz="1600" kern="1200" dirty="0">
              <a:latin typeface="Trebuchet MS" panose="020B0603020202020204"/>
            </a:rPr>
            <a:t>2027</a:t>
          </a:r>
          <a:endParaRPr lang="en-US" sz="1600" kern="1200" dirty="0"/>
        </a:p>
      </dsp:txBody>
      <dsp:txXfrm>
        <a:off x="532877" y="1830346"/>
        <a:ext cx="2082027" cy="1063125"/>
      </dsp:txXfrm>
    </dsp:sp>
    <dsp:sp modelId="{00884C6C-61A6-4D5A-8044-0C46D790D8BE}">
      <dsp:nvSpPr>
        <dsp:cNvPr id="0" name=""/>
        <dsp:cNvSpPr/>
      </dsp:nvSpPr>
      <dsp:spPr>
        <a:xfrm>
          <a:off x="532877" y="2931744"/>
          <a:ext cx="2082027" cy="1258"/>
        </a:xfrm>
        <a:prstGeom prst="rect">
          <a:avLst/>
        </a:prstGeom>
        <a:noFill/>
        <a:ln>
          <a:noFill/>
        </a:ln>
        <a:effectLst/>
      </dsp:spPr>
      <dsp:style>
        <a:lnRef idx="0">
          <a:scrgbClr r="0" g="0" b="0"/>
        </a:lnRef>
        <a:fillRef idx="0">
          <a:scrgbClr r="0" g="0" b="0"/>
        </a:fillRef>
        <a:effectRef idx="0">
          <a:scrgbClr r="0" g="0" b="0"/>
        </a:effectRef>
        <a:fontRef idx="minor"/>
      </dsp:style>
    </dsp:sp>
    <dsp:sp modelId="{2D22DF10-7B34-425A-975A-3933C34F7975}">
      <dsp:nvSpPr>
        <dsp:cNvPr id="0" name=""/>
        <dsp:cNvSpPr/>
      </dsp:nvSpPr>
      <dsp:spPr>
        <a:xfrm>
          <a:off x="2979259" y="410914"/>
          <a:ext cx="1456850" cy="1315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479614-81B8-4565-8CC1-4CD27F8942D5}">
      <dsp:nvSpPr>
        <dsp:cNvPr id="0" name=""/>
        <dsp:cNvSpPr/>
      </dsp:nvSpPr>
      <dsp:spPr>
        <a:xfrm>
          <a:off x="3343329" y="1515475"/>
          <a:ext cx="2082027"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43 semester hours</a:t>
          </a:r>
        </a:p>
      </dsp:txBody>
      <dsp:txXfrm>
        <a:off x="3343329" y="1515475"/>
        <a:ext cx="2082027" cy="1063125"/>
      </dsp:txXfrm>
    </dsp:sp>
    <dsp:sp modelId="{12555314-9C8B-4EC7-B28F-C83C91DE4FB0}">
      <dsp:nvSpPr>
        <dsp:cNvPr id="0" name=""/>
        <dsp:cNvSpPr/>
      </dsp:nvSpPr>
      <dsp:spPr>
        <a:xfrm>
          <a:off x="3343329" y="2616873"/>
          <a:ext cx="2082027" cy="57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10 required courses</a:t>
          </a:r>
        </a:p>
        <a:p>
          <a:pPr marL="0" lvl="0" indent="0" algn="l" defTabSz="622300" rtl="0">
            <a:lnSpc>
              <a:spcPct val="90000"/>
            </a:lnSpc>
            <a:spcBef>
              <a:spcPct val="0"/>
            </a:spcBef>
            <a:spcAft>
              <a:spcPct val="35000"/>
            </a:spcAft>
            <a:buNone/>
          </a:pPr>
          <a:r>
            <a:rPr lang="en-US" sz="1400" kern="1200" dirty="0">
              <a:latin typeface="Trebuchet MS" panose="020B0603020202020204"/>
            </a:rPr>
            <a:t>12 hours of electives</a:t>
          </a:r>
          <a:r>
            <a:rPr lang="en-US" sz="1400" kern="1200" dirty="0"/>
            <a:t> (minimum)</a:t>
          </a:r>
        </a:p>
        <a:p>
          <a:pPr marL="0" lvl="0" indent="0" algn="l" defTabSz="622300">
            <a:lnSpc>
              <a:spcPct val="90000"/>
            </a:lnSpc>
            <a:spcBef>
              <a:spcPct val="0"/>
            </a:spcBef>
            <a:spcAft>
              <a:spcPct val="35000"/>
            </a:spcAft>
            <a:buNone/>
          </a:pPr>
          <a:r>
            <a:rPr lang="en-US" sz="1400" kern="1200" dirty="0"/>
            <a:t>Capstone Seminar</a:t>
          </a:r>
        </a:p>
      </dsp:txBody>
      <dsp:txXfrm>
        <a:off x="3343329" y="2616873"/>
        <a:ext cx="2082027" cy="571075"/>
      </dsp:txXfrm>
    </dsp:sp>
    <dsp:sp modelId="{E555204F-E112-419A-856C-30A8D1A1936A}">
      <dsp:nvSpPr>
        <dsp:cNvPr id="0" name=""/>
        <dsp:cNvSpPr/>
      </dsp:nvSpPr>
      <dsp:spPr>
        <a:xfrm>
          <a:off x="5813824" y="406402"/>
          <a:ext cx="1220559" cy="1114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5B57B-8467-46D5-BDF1-24D6247B227A}">
      <dsp:nvSpPr>
        <dsp:cNvPr id="0" name=""/>
        <dsp:cNvSpPr/>
      </dsp:nvSpPr>
      <dsp:spPr>
        <a:xfrm>
          <a:off x="6035636" y="1750137"/>
          <a:ext cx="2082027"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defRPr b="1"/>
          </a:pPr>
          <a:r>
            <a:rPr lang="en-US" sz="1700" kern="1200" dirty="0"/>
            <a:t>5 semesters of clinical practicum</a:t>
          </a:r>
          <a:r>
            <a:rPr lang="en-US" sz="1700" kern="1200" dirty="0">
              <a:latin typeface="Trebuchet MS" panose="020B0603020202020204"/>
            </a:rPr>
            <a:t> +  1st summer Clinical Methods Orientation</a:t>
          </a:r>
          <a:endParaRPr lang="en-US" sz="1700" kern="1200" dirty="0"/>
        </a:p>
      </dsp:txBody>
      <dsp:txXfrm>
        <a:off x="6035636" y="1750137"/>
        <a:ext cx="2082027" cy="1063125"/>
      </dsp:txXfrm>
    </dsp:sp>
    <dsp:sp modelId="{1C59EA19-E924-4D39-982C-BEFCCFB4EFAF}">
      <dsp:nvSpPr>
        <dsp:cNvPr id="0" name=""/>
        <dsp:cNvSpPr/>
      </dsp:nvSpPr>
      <dsp:spPr>
        <a:xfrm>
          <a:off x="6035636" y="2851535"/>
          <a:ext cx="2082027" cy="125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4C16D-2ABB-40A2-92CD-CF6FC4767E84}">
      <dsp:nvSpPr>
        <dsp:cNvPr id="0" name=""/>
        <dsp:cNvSpPr/>
      </dsp:nvSpPr>
      <dsp:spPr>
        <a:xfrm>
          <a:off x="692605" y="405268"/>
          <a:ext cx="737576" cy="737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549D6A-FCE9-4335-854C-2E544EC2C3D4}">
      <dsp:nvSpPr>
        <dsp:cNvPr id="0" name=""/>
        <dsp:cNvSpPr/>
      </dsp:nvSpPr>
      <dsp:spPr>
        <a:xfrm>
          <a:off x="7712" y="1243900"/>
          <a:ext cx="2107362" cy="31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Graduate School</a:t>
          </a:r>
        </a:p>
      </dsp:txBody>
      <dsp:txXfrm>
        <a:off x="7712" y="1243900"/>
        <a:ext cx="2107362" cy="316104"/>
      </dsp:txXfrm>
    </dsp:sp>
    <dsp:sp modelId="{D98883CF-7B8C-4CD4-BF05-1CE3DEB81DFC}">
      <dsp:nvSpPr>
        <dsp:cNvPr id="0" name=""/>
        <dsp:cNvSpPr/>
      </dsp:nvSpPr>
      <dsp:spPr>
        <a:xfrm>
          <a:off x="7712" y="1607007"/>
          <a:ext cx="2107362" cy="1148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Dr. Mary Farmer-Kaiser, Dean of Graduate School</a:t>
          </a:r>
        </a:p>
        <a:p>
          <a:pPr marL="0" lvl="0" indent="0" algn="ctr" defTabSz="711200">
            <a:lnSpc>
              <a:spcPct val="90000"/>
            </a:lnSpc>
            <a:spcBef>
              <a:spcPct val="0"/>
            </a:spcBef>
            <a:spcAft>
              <a:spcPct val="35000"/>
            </a:spcAft>
            <a:buNone/>
          </a:pPr>
          <a:r>
            <a:rPr lang="en-US" sz="1600" kern="1200">
              <a:hlinkClick xmlns:r="http://schemas.openxmlformats.org/officeDocument/2006/relationships" r:id="rId3"/>
            </a:rPr>
            <a:t>https://gradschool.louisiana.edu/</a:t>
          </a:r>
          <a:endParaRPr lang="en-US" sz="1600" kern="1200"/>
        </a:p>
      </dsp:txBody>
      <dsp:txXfrm>
        <a:off x="7712" y="1607007"/>
        <a:ext cx="2107362" cy="1148385"/>
      </dsp:txXfrm>
    </dsp:sp>
    <dsp:sp modelId="{AA647A7E-E330-4550-B981-7C355C559A67}">
      <dsp:nvSpPr>
        <dsp:cNvPr id="0" name=""/>
        <dsp:cNvSpPr/>
      </dsp:nvSpPr>
      <dsp:spPr>
        <a:xfrm>
          <a:off x="3168756" y="405268"/>
          <a:ext cx="737576" cy="73757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4C2570-C30E-4B9D-8D09-71E8E421FE77}">
      <dsp:nvSpPr>
        <dsp:cNvPr id="0" name=""/>
        <dsp:cNvSpPr/>
      </dsp:nvSpPr>
      <dsp:spPr>
        <a:xfrm>
          <a:off x="2483863" y="1243900"/>
          <a:ext cx="2107362" cy="31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Financial Aid </a:t>
          </a:r>
        </a:p>
      </dsp:txBody>
      <dsp:txXfrm>
        <a:off x="2483863" y="1243900"/>
        <a:ext cx="2107362" cy="316104"/>
      </dsp:txXfrm>
    </dsp:sp>
    <dsp:sp modelId="{11B557B7-7574-41B5-9E6B-6A2B23201CDD}">
      <dsp:nvSpPr>
        <dsp:cNvPr id="0" name=""/>
        <dsp:cNvSpPr/>
      </dsp:nvSpPr>
      <dsp:spPr>
        <a:xfrm>
          <a:off x="2483863" y="1607007"/>
          <a:ext cx="2107362" cy="1148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Cindy Perez, Director of Student Financial Aid</a:t>
          </a:r>
        </a:p>
        <a:p>
          <a:pPr marL="0" lvl="0" indent="0" algn="ctr" defTabSz="711200">
            <a:lnSpc>
              <a:spcPct val="90000"/>
            </a:lnSpc>
            <a:spcBef>
              <a:spcPct val="0"/>
            </a:spcBef>
            <a:spcAft>
              <a:spcPct val="35000"/>
            </a:spcAft>
            <a:buNone/>
          </a:pPr>
          <a:r>
            <a:rPr lang="en-US" sz="1600" kern="1200">
              <a:hlinkClick xmlns:r="http://schemas.openxmlformats.org/officeDocument/2006/relationships" r:id="rId6"/>
            </a:rPr>
            <a:t>https://financialaid.louisiana.edu/</a:t>
          </a:r>
          <a:endParaRPr lang="en-US" sz="1600" kern="1200"/>
        </a:p>
      </dsp:txBody>
      <dsp:txXfrm>
        <a:off x="2483863" y="1607007"/>
        <a:ext cx="2107362" cy="1148385"/>
      </dsp:txXfrm>
    </dsp:sp>
    <dsp:sp modelId="{5259FE72-27E3-4FF2-91FD-76076C79CC79}">
      <dsp:nvSpPr>
        <dsp:cNvPr id="0" name=""/>
        <dsp:cNvSpPr/>
      </dsp:nvSpPr>
      <dsp:spPr>
        <a:xfrm>
          <a:off x="5644907" y="405268"/>
          <a:ext cx="737576" cy="7375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7CB2D-A13F-445C-9180-B77D548D15B4}">
      <dsp:nvSpPr>
        <dsp:cNvPr id="0" name=""/>
        <dsp:cNvSpPr/>
      </dsp:nvSpPr>
      <dsp:spPr>
        <a:xfrm>
          <a:off x="4960014" y="1243900"/>
          <a:ext cx="2107362" cy="31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Housing</a:t>
          </a:r>
        </a:p>
      </dsp:txBody>
      <dsp:txXfrm>
        <a:off x="4960014" y="1243900"/>
        <a:ext cx="2107362" cy="316104"/>
      </dsp:txXfrm>
    </dsp:sp>
    <dsp:sp modelId="{45D9359C-C686-4796-8DA7-264675EB5E44}">
      <dsp:nvSpPr>
        <dsp:cNvPr id="0" name=""/>
        <dsp:cNvSpPr/>
      </dsp:nvSpPr>
      <dsp:spPr>
        <a:xfrm>
          <a:off x="4960014" y="1607007"/>
          <a:ext cx="2107362" cy="1148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Dawn Miller, Interim Director</a:t>
          </a:r>
        </a:p>
        <a:p>
          <a:pPr marL="0" lvl="0" indent="0" algn="ctr" defTabSz="711200">
            <a:lnSpc>
              <a:spcPct val="90000"/>
            </a:lnSpc>
            <a:spcBef>
              <a:spcPct val="0"/>
            </a:spcBef>
            <a:spcAft>
              <a:spcPct val="35000"/>
            </a:spcAft>
            <a:buNone/>
          </a:pPr>
          <a:r>
            <a:rPr lang="en-US" sz="1600" kern="1200">
              <a:hlinkClick xmlns:r="http://schemas.openxmlformats.org/officeDocument/2006/relationships" r:id="rId9"/>
            </a:rPr>
            <a:t>https://housing.louisiana.edu/</a:t>
          </a:r>
          <a:endParaRPr lang="en-US" sz="1600" kern="1200"/>
        </a:p>
      </dsp:txBody>
      <dsp:txXfrm>
        <a:off x="4960014" y="1607007"/>
        <a:ext cx="2107362" cy="1148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F6A162-4003-47B1-BE35-621DFDD0B8F5}" type="datetimeFigureOut">
              <a:rPr lang="en-US" smtClean="0"/>
              <a:t>11/8/2024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E658-23DE-449D-8473-CC8BE21F9EF9}" type="slidenum">
              <a:rPr lang="en-US" smtClean="0"/>
              <a:t>‹#›</a:t>
            </a:fld>
            <a:endParaRPr lang="en-US"/>
          </a:p>
        </p:txBody>
      </p:sp>
    </p:spTree>
    <p:extLst>
      <p:ext uri="{BB962C8B-B14F-4D97-AF65-F5344CB8AC3E}">
        <p14:creationId xmlns:p14="http://schemas.microsoft.com/office/powerpoint/2010/main" val="221168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C2EB29-8AA1-42E9-9502-77F32C35A28F}" type="datetimeFigureOut">
              <a:rPr lang="en-US" smtClean="0"/>
              <a:t>11/8/2024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CF95B96-C13B-43D2-A0CB-95088F36BDC1}" type="slidenum">
              <a:rPr lang="en-US" smtClean="0"/>
              <a:t>‹#›</a:t>
            </a:fld>
            <a:endParaRPr lang="en-US"/>
          </a:p>
        </p:txBody>
      </p:sp>
    </p:spTree>
    <p:extLst>
      <p:ext uri="{BB962C8B-B14F-4D97-AF65-F5344CB8AC3E}">
        <p14:creationId xmlns:p14="http://schemas.microsoft.com/office/powerpoint/2010/main" val="265196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Year one</a:t>
            </a:r>
          </a:p>
          <a:p>
            <a:r>
              <a:rPr lang="en-US"/>
              <a:t>F -24</a:t>
            </a:r>
          </a:p>
          <a:p>
            <a:r>
              <a:rPr lang="en-US" err="1"/>
              <a:t>Sp</a:t>
            </a:r>
            <a:r>
              <a:rPr lang="en-US"/>
              <a:t> – 50-75</a:t>
            </a:r>
          </a:p>
          <a:p>
            <a:r>
              <a:rPr lang="en-US"/>
              <a:t>Su – 50-75</a:t>
            </a:r>
          </a:p>
          <a:p>
            <a:r>
              <a:rPr lang="en-US"/>
              <a:t>Year Two</a:t>
            </a:r>
          </a:p>
          <a:p>
            <a:r>
              <a:rPr lang="en-US"/>
              <a:t>F – 100-115</a:t>
            </a:r>
          </a:p>
          <a:p>
            <a:r>
              <a:rPr lang="en-US" err="1"/>
              <a:t>Sp</a:t>
            </a:r>
            <a:r>
              <a:rPr lang="en-US"/>
              <a:t> – 100-115</a:t>
            </a:r>
          </a:p>
        </p:txBody>
      </p:sp>
      <p:sp>
        <p:nvSpPr>
          <p:cNvPr id="4" name="Slide Number Placeholder 3"/>
          <p:cNvSpPr>
            <a:spLocks noGrp="1"/>
          </p:cNvSpPr>
          <p:nvPr>
            <p:ph type="sldNum" sz="quarter" idx="10"/>
          </p:nvPr>
        </p:nvSpPr>
        <p:spPr/>
        <p:txBody>
          <a:bodyPr/>
          <a:lstStyle/>
          <a:p>
            <a:fld id="{1CF95B96-C13B-43D2-A0CB-95088F36BDC1}" type="slidenum">
              <a:rPr lang="en-US" smtClean="0"/>
              <a:t>16</a:t>
            </a:fld>
            <a:endParaRPr lang="en-US"/>
          </a:p>
        </p:txBody>
      </p:sp>
    </p:spTree>
    <p:extLst>
      <p:ext uri="{BB962C8B-B14F-4D97-AF65-F5344CB8AC3E}">
        <p14:creationId xmlns:p14="http://schemas.microsoft.com/office/powerpoint/2010/main" val="2922259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555655" y="5936188"/>
            <a:ext cx="2057400" cy="365125"/>
          </a:xfrm>
        </p:spPr>
        <p:txBody>
          <a:bodyPr/>
          <a:lstStyle/>
          <a:p>
            <a:fld id="{318CB23F-70C6-41BC-A5FA-973FFC460A80}" type="datetimeFigureOut">
              <a:rPr lang="en-US" smtClean="0"/>
              <a:t>11/8/2024</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10436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355561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15962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ABD66346-946A-4D00-B70E-0413A3796178}"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181947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326852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18CB23F-70C6-41BC-A5FA-973FFC460A80}"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87461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18CB23F-70C6-41BC-A5FA-973FFC460A80}"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7791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CB23F-70C6-41BC-A5FA-973FFC460A8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41516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144" y="5936188"/>
            <a:ext cx="2057400" cy="365125"/>
          </a:xfrm>
        </p:spPr>
        <p:txBody>
          <a:bodyPr/>
          <a:lstStyle/>
          <a:p>
            <a:fld id="{318CB23F-70C6-41BC-A5FA-973FFC460A80}" type="datetimeFigureOut">
              <a:rPr lang="en-US" smtClean="0"/>
              <a:t>11/8/2024</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ABD66346-946A-4D00-B70E-0413A3796178}" type="slidenum">
              <a:rPr lang="en-US" smtClean="0"/>
              <a:t>‹#›</a:t>
            </a:fld>
            <a:endParaRPr lang="en-US"/>
          </a:p>
        </p:txBody>
      </p:sp>
    </p:spTree>
    <p:extLst>
      <p:ext uri="{BB962C8B-B14F-4D97-AF65-F5344CB8AC3E}">
        <p14:creationId xmlns:p14="http://schemas.microsoft.com/office/powerpoint/2010/main" val="309005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CB23F-70C6-41BC-A5FA-973FFC460A8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244634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318CB23F-70C6-41BC-A5FA-973FFC460A80}" type="datetimeFigureOut">
              <a:rPr lang="en-US" smtClean="0"/>
              <a:t>11/8/2024</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386615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157090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CB23F-70C6-41BC-A5FA-973FFC460A80}"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299202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CB23F-70C6-41BC-A5FA-973FFC460A80}"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62984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18CB23F-70C6-41BC-A5FA-973FFC460A80}"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419082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38434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CB23F-70C6-41BC-A5FA-973FFC460A8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346-946A-4D00-B70E-0413A3796178}" type="slidenum">
              <a:rPr lang="en-US" smtClean="0"/>
              <a:t>‹#›</a:t>
            </a:fld>
            <a:endParaRPr lang="en-US"/>
          </a:p>
        </p:txBody>
      </p:sp>
    </p:spTree>
    <p:extLst>
      <p:ext uri="{BB962C8B-B14F-4D97-AF65-F5344CB8AC3E}">
        <p14:creationId xmlns:p14="http://schemas.microsoft.com/office/powerpoint/2010/main" val="176691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8CB23F-70C6-41BC-A5FA-973FFC460A80}" type="datetimeFigureOut">
              <a:rPr lang="en-US" smtClean="0"/>
              <a:t>11/8/2024</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BD66346-946A-4D00-B70E-0413A3796178}" type="slidenum">
              <a:rPr lang="en-US" smtClean="0"/>
              <a:t>‹#›</a:t>
            </a:fld>
            <a:endParaRPr lang="en-US"/>
          </a:p>
        </p:txBody>
      </p:sp>
    </p:spTree>
    <p:extLst>
      <p:ext uri="{BB962C8B-B14F-4D97-AF65-F5344CB8AC3E}">
        <p14:creationId xmlns:p14="http://schemas.microsoft.com/office/powerpoint/2010/main" val="33268904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jmmnews.com/can-social-marketers-motivate-support/"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radschool.louisiana.edu/node/3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adschool.louisiana.edu/node/3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radschool.louisiana.edu/prospective-students/mcnair-graduate-scholars-progra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aliem.com/2014/transitions-of-care-top-10-things-admitting-providers-wish-older-adults/" TargetMode="Externa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echandlanguage.louisiana.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8.svg"/><Relationship Id="rId4" Type="http://schemas.openxmlformats.org/officeDocument/2006/relationships/diagramData" Target="../diagrams/data4.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40BE8-A3EF-40AD-9B6E-6BB8111B52CF}"/>
              </a:ext>
            </a:extLst>
          </p:cNvPr>
          <p:cNvPicPr>
            <a:picLocks noChangeAspect="1"/>
          </p:cNvPicPr>
          <p:nvPr/>
        </p:nvPicPr>
        <p:blipFill rotWithShape="1">
          <a:blip r:embed="rId2"/>
          <a:srcRect l="25000"/>
          <a:stretch/>
        </p:blipFill>
        <p:spPr>
          <a:xfrm>
            <a:off x="-2382" y="-33444"/>
            <a:ext cx="9144000" cy="6857991"/>
          </a:xfrm>
          <a:prstGeom prst="rect">
            <a:avLst/>
          </a:prstGeom>
        </p:spPr>
      </p:pic>
      <p:sp>
        <p:nvSpPr>
          <p:cNvPr id="9" name="Rectangle 8">
            <a:extLst>
              <a:ext uri="{FF2B5EF4-FFF2-40B4-BE49-F238E27FC236}">
                <a16:creationId xmlns:a16="http://schemas.microsoft.com/office/drawing/2014/main" id="{610E786A-DD02-44AC-9218-565211732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4402667"/>
            <a:ext cx="6100109" cy="550333"/>
          </a:xfrm>
        </p:spPr>
        <p:txBody>
          <a:bodyPr>
            <a:normAutofit/>
          </a:bodyPr>
          <a:lstStyle/>
          <a:p>
            <a:r>
              <a:rPr lang="en-US" sz="2900"/>
              <a:t>Welcome to the 2024 Open House</a:t>
            </a:r>
          </a:p>
        </p:txBody>
      </p:sp>
      <p:sp>
        <p:nvSpPr>
          <p:cNvPr id="3" name="Subtitle 2"/>
          <p:cNvSpPr>
            <a:spLocks noGrp="1"/>
          </p:cNvSpPr>
          <p:nvPr>
            <p:ph type="subTitle" idx="1"/>
          </p:nvPr>
        </p:nvSpPr>
        <p:spPr>
          <a:xfrm>
            <a:off x="510241" y="5029200"/>
            <a:ext cx="6100109" cy="719668"/>
          </a:xfrm>
        </p:spPr>
        <p:txBody>
          <a:bodyPr>
            <a:normAutofit/>
          </a:bodyPr>
          <a:lstStyle/>
          <a:p>
            <a:r>
              <a:rPr lang="en-US" sz="1400"/>
              <a:t>University of Louisiana at Lafayette</a:t>
            </a:r>
          </a:p>
          <a:p>
            <a:r>
              <a:rPr lang="en-US" sz="1400"/>
              <a:t>Department of Communicative Disorders</a:t>
            </a:r>
          </a:p>
        </p:txBody>
      </p:sp>
      <p:sp>
        <p:nvSpPr>
          <p:cNvPr id="11" name="Rectangle 10">
            <a:extLst>
              <a:ext uri="{FF2B5EF4-FFF2-40B4-BE49-F238E27FC236}">
                <a16:creationId xmlns:a16="http://schemas.microsoft.com/office/drawing/2014/main" id="{AEABB181-BF29-4726-A569-41FB54271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9A9E3A6-35E7-4115-89D6-D709B45B5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D62601-9D93-4783-B635-F799A354B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08C157C-6DB8-4FA2-B90B-0DAC25497F8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390" y="4578523"/>
            <a:ext cx="1326400" cy="996792"/>
          </a:xfrm>
          <a:prstGeom prst="rect">
            <a:avLst/>
          </a:prstGeom>
          <a:noFill/>
          <a:ln>
            <a:noFill/>
          </a:ln>
        </p:spPr>
      </p:pic>
    </p:spTree>
    <p:extLst>
      <p:ext uri="{BB962C8B-B14F-4D97-AF65-F5344CB8AC3E}">
        <p14:creationId xmlns:p14="http://schemas.microsoft.com/office/powerpoint/2010/main" val="169850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Program Requirements</a:t>
            </a:r>
          </a:p>
        </p:txBody>
      </p:sp>
      <p:sp>
        <p:nvSpPr>
          <p:cNvPr id="3" name="Content Placeholder 2"/>
          <p:cNvSpPr>
            <a:spLocks noGrp="1"/>
          </p:cNvSpPr>
          <p:nvPr>
            <p:ph idx="1"/>
          </p:nvPr>
        </p:nvSpPr>
        <p:spPr>
          <a:xfrm>
            <a:off x="165410" y="2091546"/>
            <a:ext cx="8610599" cy="4461653"/>
          </a:xfrm>
        </p:spPr>
        <p:txBody>
          <a:bodyPr vert="horz" lIns="91440" tIns="45720" rIns="91440" bIns="45720" rtlCol="0" anchor="t">
            <a:normAutofit fontScale="92500" lnSpcReduction="10000"/>
          </a:bodyPr>
          <a:lstStyle/>
          <a:p>
            <a:r>
              <a:rPr lang="en-US" dirty="0"/>
              <a:t>GRE Scores (official) are NOT required, but recommended</a:t>
            </a:r>
          </a:p>
          <a:p>
            <a:r>
              <a:rPr lang="en-US" dirty="0"/>
              <a:t>Personal Prompts</a:t>
            </a:r>
          </a:p>
          <a:p>
            <a:r>
              <a:rPr lang="en-US" dirty="0"/>
              <a:t>At least one course </a:t>
            </a:r>
            <a:r>
              <a:rPr lang="en-US" sz="2000" dirty="0"/>
              <a:t>(can be picked up during the MS program)</a:t>
            </a:r>
          </a:p>
          <a:p>
            <a:pPr lvl="1"/>
            <a:r>
              <a:rPr lang="en-US" dirty="0"/>
              <a:t>biology </a:t>
            </a:r>
          </a:p>
          <a:p>
            <a:pPr lvl="1"/>
            <a:r>
              <a:rPr lang="en-US" dirty="0"/>
              <a:t>one course in chemistry or physics </a:t>
            </a:r>
          </a:p>
          <a:p>
            <a:pPr lvl="1"/>
            <a:r>
              <a:rPr lang="en-US" dirty="0"/>
              <a:t>a basic statistics course </a:t>
            </a:r>
          </a:p>
          <a:p>
            <a:pPr lvl="1"/>
            <a:r>
              <a:rPr lang="en-US" dirty="0"/>
              <a:t>and one course in behavioral science (e.g. psychology, anthropology, sociology)</a:t>
            </a:r>
          </a:p>
          <a:p>
            <a:pPr lvl="1"/>
            <a:r>
              <a:rPr lang="en-US" dirty="0"/>
              <a:t>AURAL REHAB</a:t>
            </a:r>
          </a:p>
          <a:p>
            <a:r>
              <a:rPr lang="en-US" dirty="0"/>
              <a:t>Oral and Written Language Proficiency</a:t>
            </a:r>
          </a:p>
          <a:p>
            <a:pPr lvl="1"/>
            <a:r>
              <a:rPr lang="en-US" i="1" dirty="0"/>
              <a:t>Students applying … “are expected to have writing and speaking abilities acceptable for purposes of employment as speech and language clinicians.  Students who do not possess these skills will be expected to pursue remedial work.</a:t>
            </a:r>
          </a:p>
          <a:p>
            <a:endParaRPr lang="en-US"/>
          </a:p>
        </p:txBody>
      </p:sp>
    </p:spTree>
    <p:extLst>
      <p:ext uri="{BB962C8B-B14F-4D97-AF65-F5344CB8AC3E}">
        <p14:creationId xmlns:p14="http://schemas.microsoft.com/office/powerpoint/2010/main" val="33504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Prerequisite or “leveling” Courses</a:t>
            </a:r>
          </a:p>
        </p:txBody>
      </p:sp>
      <p:graphicFrame>
        <p:nvGraphicFramePr>
          <p:cNvPr id="5" name="Content Placeholder 2">
            <a:extLst>
              <a:ext uri="{FF2B5EF4-FFF2-40B4-BE49-F238E27FC236}">
                <a16:creationId xmlns:a16="http://schemas.microsoft.com/office/drawing/2014/main" id="{1989389F-4ABD-4247-B9CC-6776FF91E5C4}"/>
              </a:ext>
            </a:extLst>
          </p:cNvPr>
          <p:cNvGraphicFramePr>
            <a:graphicFrameLocks noGrp="1"/>
          </p:cNvGraphicFramePr>
          <p:nvPr>
            <p:ph idx="1"/>
            <p:extLst>
              <p:ext uri="{D42A27DB-BD31-4B8C-83A1-F6EECF244321}">
                <p14:modId xmlns:p14="http://schemas.microsoft.com/office/powerpoint/2010/main" val="1284365642"/>
              </p:ext>
            </p:extLst>
          </p:nvPr>
        </p:nvGraphicFramePr>
        <p:xfrm>
          <a:off x="510777" y="2169532"/>
          <a:ext cx="8122981" cy="44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4035815-B0B0-211C-B566-D7E9BC5D64F2}"/>
              </a:ext>
            </a:extLst>
          </p:cNvPr>
          <p:cNvSpPr txBox="1"/>
          <p:nvPr/>
        </p:nvSpPr>
        <p:spPr>
          <a:xfrm>
            <a:off x="403185" y="4912489"/>
            <a:ext cx="255704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Some recent flexible</a:t>
            </a:r>
          </a:p>
          <a:p>
            <a:r>
              <a:rPr lang="en-US" sz="1400"/>
              <a:t>pathways to the </a:t>
            </a:r>
            <a:r>
              <a:rPr lang="en-US" sz="1400" err="1"/>
              <a:t>prereqs</a:t>
            </a:r>
            <a:r>
              <a:rPr lang="en-US" sz="1400"/>
              <a:t>.  Contact MS Grad Coordinator</a:t>
            </a:r>
          </a:p>
          <a:p>
            <a:r>
              <a:rPr lang="en-US" sz="1400"/>
              <a:t>Holly.damico@louisiana.edu</a:t>
            </a:r>
          </a:p>
        </p:txBody>
      </p:sp>
    </p:spTree>
    <p:extLst>
      <p:ext uri="{BB962C8B-B14F-4D97-AF65-F5344CB8AC3E}">
        <p14:creationId xmlns:p14="http://schemas.microsoft.com/office/powerpoint/2010/main" val="380229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Curriculum</a:t>
            </a:r>
          </a:p>
        </p:txBody>
      </p:sp>
      <p:graphicFrame>
        <p:nvGraphicFramePr>
          <p:cNvPr id="5" name="Content Placeholder 2">
            <a:extLst>
              <a:ext uri="{FF2B5EF4-FFF2-40B4-BE49-F238E27FC236}">
                <a16:creationId xmlns:a16="http://schemas.microsoft.com/office/drawing/2014/main" id="{76255B8D-5D31-433A-89C8-FC106345FCB3}"/>
              </a:ext>
            </a:extLst>
          </p:cNvPr>
          <p:cNvGraphicFramePr>
            <a:graphicFrameLocks noGrp="1"/>
          </p:cNvGraphicFramePr>
          <p:nvPr>
            <p:ph idx="1"/>
            <p:extLst>
              <p:ext uri="{D42A27DB-BD31-4B8C-83A1-F6EECF244321}">
                <p14:modId xmlns:p14="http://schemas.microsoft.com/office/powerpoint/2010/main" val="446596707"/>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67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solidFill>
                  <a:srgbClr val="FFFFFF"/>
                </a:solidFill>
              </a:rPr>
              <a:t>Required Courses</a:t>
            </a:r>
          </a:p>
        </p:txBody>
      </p:sp>
      <p:sp>
        <p:nvSpPr>
          <p:cNvPr id="3" name="Content Placeholder 2"/>
          <p:cNvSpPr>
            <a:spLocks noGrp="1"/>
          </p:cNvSpPr>
          <p:nvPr>
            <p:ph idx="1"/>
          </p:nvPr>
        </p:nvSpPr>
        <p:spPr>
          <a:xfrm>
            <a:off x="3720670" y="661106"/>
            <a:ext cx="5295186" cy="5503101"/>
          </a:xfrm>
        </p:spPr>
        <p:txBody>
          <a:bodyPr anchor="ctr">
            <a:normAutofit/>
          </a:bodyPr>
          <a:lstStyle/>
          <a:p>
            <a:r>
              <a:rPr lang="en-US" sz="2000" dirty="0">
                <a:solidFill>
                  <a:srgbClr val="FFFFFF"/>
                </a:solidFill>
              </a:rPr>
              <a:t>CODI 500 Intro to Research</a:t>
            </a:r>
          </a:p>
          <a:p>
            <a:r>
              <a:rPr lang="en-US" sz="2000" dirty="0">
                <a:solidFill>
                  <a:srgbClr val="FFFFFF"/>
                </a:solidFill>
              </a:rPr>
              <a:t>CODI 504 Voice Disorders</a:t>
            </a:r>
          </a:p>
          <a:p>
            <a:r>
              <a:rPr lang="en-US" sz="2000" dirty="0">
                <a:solidFill>
                  <a:srgbClr val="FFFFFF"/>
                </a:solidFill>
                <a:ea typeface="+mn-lt"/>
                <a:cs typeface="+mn-lt"/>
              </a:rPr>
              <a:t>CODI 502 Communication Neuroscience</a:t>
            </a:r>
            <a:endParaRPr lang="en-US" sz="2000" dirty="0">
              <a:solidFill>
                <a:srgbClr val="FFFFFF"/>
              </a:solidFill>
            </a:endParaRPr>
          </a:p>
          <a:p>
            <a:r>
              <a:rPr lang="en-US" sz="2000" dirty="0">
                <a:solidFill>
                  <a:srgbClr val="FFFFFF"/>
                </a:solidFill>
              </a:rPr>
              <a:t>CODI 508 Aphasia</a:t>
            </a:r>
            <a:endParaRPr lang="en-US" dirty="0"/>
          </a:p>
          <a:p>
            <a:r>
              <a:rPr lang="en-US" sz="2000" dirty="0">
                <a:solidFill>
                  <a:srgbClr val="FFFFFF"/>
                </a:solidFill>
              </a:rPr>
              <a:t>CODI 522 Speech Sound Disorders</a:t>
            </a:r>
          </a:p>
          <a:p>
            <a:r>
              <a:rPr lang="en-US" sz="2000" dirty="0">
                <a:solidFill>
                  <a:srgbClr val="FFFFFF"/>
                </a:solidFill>
              </a:rPr>
              <a:t>CODI XXX Cognitive Communication</a:t>
            </a:r>
          </a:p>
          <a:p>
            <a:r>
              <a:rPr lang="en-US" sz="2000" dirty="0">
                <a:solidFill>
                  <a:srgbClr val="FFFFFF"/>
                </a:solidFill>
              </a:rPr>
              <a:t>CODI 526 Language Disorders</a:t>
            </a:r>
          </a:p>
          <a:p>
            <a:r>
              <a:rPr lang="en-US" sz="2000" dirty="0">
                <a:solidFill>
                  <a:srgbClr val="FFFFFF"/>
                </a:solidFill>
              </a:rPr>
              <a:t>CODI 528 Language and Literacy</a:t>
            </a:r>
          </a:p>
          <a:p>
            <a:r>
              <a:rPr lang="en-US" sz="2000" dirty="0">
                <a:solidFill>
                  <a:srgbClr val="FFFFFF"/>
                </a:solidFill>
              </a:rPr>
              <a:t>CODI 531 Medical SLP-Swallowing</a:t>
            </a:r>
          </a:p>
          <a:p>
            <a:r>
              <a:rPr lang="en-US" sz="2000" dirty="0">
                <a:solidFill>
                  <a:srgbClr val="FFFFFF"/>
                </a:solidFill>
              </a:rPr>
              <a:t>CODI 540 Stuttering</a:t>
            </a:r>
          </a:p>
          <a:p>
            <a:endParaRPr lang="en-US" sz="2000">
              <a:solidFill>
                <a:srgbClr val="FFFFFF"/>
              </a:solidFill>
            </a:endParaRPr>
          </a:p>
          <a:p>
            <a:r>
              <a:rPr lang="en-US" sz="2000" dirty="0">
                <a:solidFill>
                  <a:srgbClr val="FFFFFF"/>
                </a:solidFill>
              </a:rPr>
              <a:t>CODI 550 x 2 (elective options, total of 3 credits)</a:t>
            </a:r>
          </a:p>
          <a:p>
            <a:r>
              <a:rPr lang="en-US" sz="2000" dirty="0">
                <a:solidFill>
                  <a:srgbClr val="FFFFFF"/>
                </a:solidFill>
              </a:rPr>
              <a:t>CODI 595 Capstone</a:t>
            </a:r>
          </a:p>
        </p:txBody>
      </p:sp>
    </p:spTree>
    <p:extLst>
      <p:ext uri="{BB962C8B-B14F-4D97-AF65-F5344CB8AC3E}">
        <p14:creationId xmlns:p14="http://schemas.microsoft.com/office/powerpoint/2010/main" val="60534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Capstone</a:t>
            </a:r>
          </a:p>
        </p:txBody>
      </p:sp>
      <p:sp>
        <p:nvSpPr>
          <p:cNvPr id="3" name="Content Placeholder 2"/>
          <p:cNvSpPr>
            <a:spLocks noGrp="1"/>
          </p:cNvSpPr>
          <p:nvPr>
            <p:ph idx="1"/>
          </p:nvPr>
        </p:nvSpPr>
        <p:spPr/>
        <p:txBody>
          <a:bodyPr vert="horz" lIns="91440" tIns="45720" rIns="91440" bIns="45720" rtlCol="0" anchor="t">
            <a:normAutofit/>
          </a:bodyPr>
          <a:lstStyle/>
          <a:p>
            <a:r>
              <a:rPr lang="en-US"/>
              <a:t>Takes the place of a comprehensive exam</a:t>
            </a:r>
          </a:p>
          <a:p>
            <a:r>
              <a:rPr lang="en-US"/>
              <a:t>Taken in the final semester (only offered in the spring)</a:t>
            </a:r>
          </a:p>
          <a:p>
            <a:r>
              <a:rPr lang="en-US"/>
              <a:t>Discussion/debate on 3-5 timely topics</a:t>
            </a:r>
          </a:p>
          <a:p>
            <a:r>
              <a:rPr lang="en-US"/>
              <a:t>MUST BE PASSED IN ORDER TO GRADUATE</a:t>
            </a:r>
          </a:p>
        </p:txBody>
      </p:sp>
    </p:spTree>
    <p:extLst>
      <p:ext uri="{BB962C8B-B14F-4D97-AF65-F5344CB8AC3E}">
        <p14:creationId xmlns:p14="http://schemas.microsoft.com/office/powerpoint/2010/main" val="361437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Electives</a:t>
            </a:r>
          </a:p>
        </p:txBody>
      </p:sp>
      <p:sp>
        <p:nvSpPr>
          <p:cNvPr id="3" name="Content Placeholder 2"/>
          <p:cNvSpPr>
            <a:spLocks noGrp="1"/>
          </p:cNvSpPr>
          <p:nvPr>
            <p:ph idx="1"/>
          </p:nvPr>
        </p:nvSpPr>
        <p:spPr>
          <a:xfrm>
            <a:off x="2006" y="2066162"/>
            <a:ext cx="7428809" cy="4777800"/>
          </a:xfrm>
        </p:spPr>
        <p:txBody>
          <a:bodyPr vert="horz" lIns="91440" tIns="45720" rIns="91440" bIns="45720" rtlCol="0" anchor="t">
            <a:normAutofit fontScale="55000" lnSpcReduction="20000"/>
          </a:bodyPr>
          <a:lstStyle/>
          <a:p>
            <a:r>
              <a:rPr lang="en-US" sz="4000" dirty="0"/>
              <a:t>Many electives offered through seminars with rotating topics</a:t>
            </a:r>
          </a:p>
          <a:p>
            <a:r>
              <a:rPr lang="en-US" sz="4000" dirty="0"/>
              <a:t>Examples</a:t>
            </a:r>
          </a:p>
          <a:p>
            <a:pPr lvl="1"/>
            <a:r>
              <a:rPr lang="en-US" sz="2900" dirty="0"/>
              <a:t>Counseling</a:t>
            </a:r>
          </a:p>
          <a:p>
            <a:pPr lvl="1"/>
            <a:r>
              <a:rPr lang="en-US" sz="2900" dirty="0"/>
              <a:t>Traumatic Brain Injury</a:t>
            </a:r>
          </a:p>
          <a:p>
            <a:pPr lvl="1"/>
            <a:r>
              <a:rPr lang="en-US" sz="2900" dirty="0"/>
              <a:t>Current Topics in Dysphagia or Voice Research</a:t>
            </a:r>
          </a:p>
          <a:p>
            <a:pPr lvl="1"/>
            <a:r>
              <a:rPr lang="en-US" sz="2900" dirty="0"/>
              <a:t>Motor Speech Disorders</a:t>
            </a:r>
          </a:p>
          <a:p>
            <a:pPr lvl="1"/>
            <a:r>
              <a:rPr lang="en-US" sz="2900" dirty="0"/>
              <a:t>Deaf/Hard of Hearing Populations</a:t>
            </a:r>
          </a:p>
          <a:p>
            <a:pPr lvl="1"/>
            <a:r>
              <a:rPr lang="en-US" sz="2900" dirty="0"/>
              <a:t>Autism Spectrum Disorders</a:t>
            </a:r>
          </a:p>
          <a:p>
            <a:pPr lvl="1"/>
            <a:r>
              <a:rPr lang="en-US" sz="2900" dirty="0"/>
              <a:t>Dementia</a:t>
            </a:r>
          </a:p>
          <a:p>
            <a:pPr lvl="1"/>
            <a:r>
              <a:rPr lang="en-US" sz="2900" dirty="0"/>
              <a:t>Multilingual/Multicultural</a:t>
            </a:r>
          </a:p>
          <a:p>
            <a:pPr lvl="1"/>
            <a:r>
              <a:rPr lang="en-US" sz="2900" dirty="0"/>
              <a:t>Advanced Language Intervention</a:t>
            </a:r>
          </a:p>
          <a:p>
            <a:pPr lvl="1"/>
            <a:r>
              <a:rPr lang="en-US" sz="2900" dirty="0"/>
              <a:t>Early Language Development &amp; Intervention</a:t>
            </a:r>
          </a:p>
          <a:p>
            <a:pPr lvl="1"/>
            <a:r>
              <a:rPr lang="en-US" sz="2900" dirty="0"/>
              <a:t>Craniofacial Anomalies</a:t>
            </a:r>
          </a:p>
          <a:p>
            <a:pPr lvl="1"/>
            <a:r>
              <a:rPr lang="en-US" sz="2900" dirty="0"/>
              <a:t>Advanced Writing Assessment and Intervention</a:t>
            </a:r>
          </a:p>
          <a:p>
            <a:pPr lvl="1"/>
            <a:r>
              <a:rPr lang="en-US" sz="2900" dirty="0"/>
              <a:t>Pediatric Neurogenic Disorders</a:t>
            </a:r>
          </a:p>
          <a:p>
            <a:pPr lvl="1"/>
            <a:r>
              <a:rPr lang="en-US" sz="2900" dirty="0"/>
              <a:t>Advanced topics in Specific Disorders</a:t>
            </a:r>
          </a:p>
          <a:p>
            <a:pPr lvl="1"/>
            <a:r>
              <a:rPr lang="en-US" sz="2900" dirty="0"/>
              <a:t>Gerontology</a:t>
            </a:r>
          </a:p>
          <a:p>
            <a:pPr lvl="1"/>
            <a:r>
              <a:rPr lang="en-US" sz="2900" dirty="0"/>
              <a:t>Augmentative and Alternative Communication</a:t>
            </a:r>
          </a:p>
        </p:txBody>
      </p:sp>
    </p:spTree>
    <p:extLst>
      <p:ext uri="{BB962C8B-B14F-4D97-AF65-F5344CB8AC3E}">
        <p14:creationId xmlns:p14="http://schemas.microsoft.com/office/powerpoint/2010/main" val="84387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fontAlgn="base">
              <a:spcBef>
                <a:spcPts val="0"/>
              </a:spcBef>
              <a:spcAft>
                <a:spcPts val="1500"/>
              </a:spcAft>
            </a:pPr>
            <a:r>
              <a:rPr lang="en-US" b="1" kern="0" spc="20">
                <a:ea typeface="MS Gothic" panose="020B0609070205080204" pitchFamily="49" charset="-128"/>
                <a:cs typeface="Times New Roman" panose="02020603050405020304" pitchFamily="18" charset="0"/>
              </a:rPr>
              <a:t>Master's Degree </a:t>
            </a:r>
            <a:br>
              <a:rPr lang="en-US" b="1" kern="0" spc="20">
                <a:ea typeface="MS Gothic" panose="020B0609070205080204" pitchFamily="49" charset="-128"/>
                <a:cs typeface="Times New Roman" panose="02020603050405020304" pitchFamily="18" charset="0"/>
              </a:rPr>
            </a:br>
            <a:r>
              <a:rPr lang="en-US" b="1" kern="0" spc="20">
                <a:ea typeface="MS Gothic" panose="020B0609070205080204" pitchFamily="49" charset="-128"/>
                <a:cs typeface="Times New Roman" panose="02020603050405020304" pitchFamily="18" charset="0"/>
              </a:rPr>
              <a:t>Semester-by-Semester Plan</a:t>
            </a:r>
            <a:endParaRPr lang="en-US"/>
          </a:p>
        </p:txBody>
      </p:sp>
      <p:sp>
        <p:nvSpPr>
          <p:cNvPr id="5" name="Text Placeholder 4"/>
          <p:cNvSpPr>
            <a:spLocks noGrp="1"/>
          </p:cNvSpPr>
          <p:nvPr>
            <p:ph type="body" idx="1"/>
          </p:nvPr>
        </p:nvSpPr>
        <p:spPr>
          <a:xfrm>
            <a:off x="710856" y="1835558"/>
            <a:ext cx="3145080" cy="693135"/>
          </a:xfrm>
        </p:spPr>
        <p:txBody>
          <a:bodyPr/>
          <a:lstStyle/>
          <a:p>
            <a:r>
              <a:rPr lang="en-US"/>
              <a:t>YEAR ONE </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17116508"/>
              </p:ext>
            </p:extLst>
          </p:nvPr>
        </p:nvGraphicFramePr>
        <p:xfrm>
          <a:off x="120316" y="2526631"/>
          <a:ext cx="4204034" cy="4119880"/>
        </p:xfrm>
        <a:graphic>
          <a:graphicData uri="http://schemas.openxmlformats.org/drawingml/2006/table">
            <a:tbl>
              <a:tblPr firstRow="1" bandRow="1">
                <a:tableStyleId>{5C22544A-7EE6-4342-B048-85BDC9FD1C3A}</a:tableStyleId>
              </a:tblPr>
              <a:tblGrid>
                <a:gridCol w="1278710">
                  <a:extLst>
                    <a:ext uri="{9D8B030D-6E8A-4147-A177-3AD203B41FA5}">
                      <a16:colId xmlns:a16="http://schemas.microsoft.com/office/drawing/2014/main" val="1954142314"/>
                    </a:ext>
                  </a:extLst>
                </a:gridCol>
                <a:gridCol w="1459468">
                  <a:extLst>
                    <a:ext uri="{9D8B030D-6E8A-4147-A177-3AD203B41FA5}">
                      <a16:colId xmlns:a16="http://schemas.microsoft.com/office/drawing/2014/main" val="2058298431"/>
                    </a:ext>
                  </a:extLst>
                </a:gridCol>
                <a:gridCol w="1465856">
                  <a:extLst>
                    <a:ext uri="{9D8B030D-6E8A-4147-A177-3AD203B41FA5}">
                      <a16:colId xmlns:a16="http://schemas.microsoft.com/office/drawing/2014/main" val="455827370"/>
                    </a:ext>
                  </a:extLst>
                </a:gridCol>
              </a:tblGrid>
              <a:tr h="370840">
                <a:tc>
                  <a:txBody>
                    <a:bodyPr/>
                    <a:lstStyle/>
                    <a:p>
                      <a:r>
                        <a:rPr lang="en-US" dirty="0"/>
                        <a:t>Summer</a:t>
                      </a:r>
                    </a:p>
                  </a:txBody>
                  <a:tcPr/>
                </a:tc>
                <a:tc>
                  <a:txBody>
                    <a:bodyPr/>
                    <a:lstStyle/>
                    <a:p>
                      <a:r>
                        <a:rPr lang="en-US" dirty="0"/>
                        <a:t>Fall</a:t>
                      </a:r>
                    </a:p>
                  </a:txBody>
                  <a:tcPr/>
                </a:tc>
                <a:tc>
                  <a:txBody>
                    <a:bodyPr/>
                    <a:lstStyle/>
                    <a:p>
                      <a:r>
                        <a:rPr lang="en-US" dirty="0"/>
                        <a:t>Spring</a:t>
                      </a:r>
                    </a:p>
                  </a:txBody>
                  <a:tcPr/>
                </a:tc>
                <a:extLst>
                  <a:ext uri="{0D108BD9-81ED-4DB2-BD59-A6C34878D82A}">
                    <a16:rowId xmlns:a16="http://schemas.microsoft.com/office/drawing/2014/main" val="2162665644"/>
                  </a:ext>
                </a:extLst>
              </a:tr>
              <a:tr h="370840">
                <a:tc>
                  <a:txBody>
                    <a:bodyPr/>
                    <a:lstStyle/>
                    <a:p>
                      <a:r>
                        <a:rPr lang="en-US" dirty="0"/>
                        <a:t>CODI 500 RESEARCH</a:t>
                      </a:r>
                    </a:p>
                  </a:txBody>
                  <a:tcPr/>
                </a:tc>
                <a:tc>
                  <a:txBody>
                    <a:bodyPr/>
                    <a:lstStyle/>
                    <a:p>
                      <a:r>
                        <a:rPr lang="en-US" dirty="0"/>
                        <a:t>CODI</a:t>
                      </a:r>
                      <a:r>
                        <a:rPr lang="en-US" baseline="0" dirty="0"/>
                        <a:t> 508 APHASIA</a:t>
                      </a:r>
                      <a:endParaRPr lang="en-US" dirty="0"/>
                    </a:p>
                  </a:txBody>
                  <a:tcPr/>
                </a:tc>
                <a:tc>
                  <a:txBody>
                    <a:bodyPr/>
                    <a:lstStyle/>
                    <a:p>
                      <a:r>
                        <a:rPr lang="en-US" dirty="0"/>
                        <a:t>CODI 522</a:t>
                      </a:r>
                    </a:p>
                    <a:p>
                      <a:pPr lvl="0">
                        <a:buNone/>
                      </a:pPr>
                      <a:r>
                        <a:rPr lang="en-US" dirty="0"/>
                        <a:t>SPEECH SOUND</a:t>
                      </a:r>
                    </a:p>
                  </a:txBody>
                  <a:tcPr/>
                </a:tc>
                <a:extLst>
                  <a:ext uri="{0D108BD9-81ED-4DB2-BD59-A6C34878D82A}">
                    <a16:rowId xmlns:a16="http://schemas.microsoft.com/office/drawing/2014/main" val="315692318"/>
                  </a:ext>
                </a:extLst>
              </a:tr>
              <a:tr h="370840">
                <a:tc>
                  <a:txBody>
                    <a:bodyPr/>
                    <a:lstStyle/>
                    <a:p>
                      <a:r>
                        <a:rPr lang="en-US" dirty="0"/>
                        <a:t>CODI</a:t>
                      </a:r>
                      <a:r>
                        <a:rPr lang="en-US" baseline="0" dirty="0"/>
                        <a:t> 504 VOICE</a:t>
                      </a:r>
                      <a:endParaRPr lang="en-US" dirty="0"/>
                    </a:p>
                  </a:txBody>
                  <a:tcPr/>
                </a:tc>
                <a:tc>
                  <a:txBody>
                    <a:bodyPr/>
                    <a:lstStyle/>
                    <a:p>
                      <a:r>
                        <a:rPr lang="en-US" dirty="0"/>
                        <a:t>CODI 526</a:t>
                      </a:r>
                    </a:p>
                    <a:p>
                      <a:pPr lvl="0">
                        <a:buNone/>
                      </a:pPr>
                      <a:r>
                        <a:rPr lang="en-US" dirty="0"/>
                        <a:t>LANG DIS</a:t>
                      </a:r>
                    </a:p>
                  </a:txBody>
                  <a:tcPr/>
                </a:tc>
                <a:tc>
                  <a:txBody>
                    <a:bodyPr/>
                    <a:lstStyle/>
                    <a:p>
                      <a:r>
                        <a:rPr lang="en-US" dirty="0"/>
                        <a:t>CODI 540</a:t>
                      </a:r>
                    </a:p>
                    <a:p>
                      <a:pPr lvl="0">
                        <a:buNone/>
                      </a:pPr>
                      <a:r>
                        <a:rPr lang="en-US" dirty="0"/>
                        <a:t>STUTTERING</a:t>
                      </a:r>
                    </a:p>
                  </a:txBody>
                  <a:tcPr/>
                </a:tc>
                <a:extLst>
                  <a:ext uri="{0D108BD9-81ED-4DB2-BD59-A6C34878D82A}">
                    <a16:rowId xmlns:a16="http://schemas.microsoft.com/office/drawing/2014/main" val="806479509"/>
                  </a:ext>
                </a:extLst>
              </a:tr>
              <a:tr h="370840">
                <a:tc>
                  <a:txBody>
                    <a:bodyPr/>
                    <a:lstStyle/>
                    <a:p>
                      <a:r>
                        <a:rPr lang="en-US" dirty="0">
                          <a:solidFill>
                            <a:srgbClr val="00B0F0"/>
                          </a:solidFill>
                        </a:rPr>
                        <a:t>CODI 510</a:t>
                      </a:r>
                    </a:p>
                    <a:p>
                      <a:pPr lvl="0">
                        <a:buNone/>
                      </a:pPr>
                      <a:r>
                        <a:rPr lang="en-US" dirty="0">
                          <a:solidFill>
                            <a:srgbClr val="00B0F0"/>
                          </a:solidFill>
                        </a:rPr>
                        <a:t>CLINIC (1)</a:t>
                      </a:r>
                    </a:p>
                  </a:txBody>
                  <a:tcPr/>
                </a:tc>
                <a:tc>
                  <a:txBody>
                    <a:bodyPr/>
                    <a:lstStyle/>
                    <a:p>
                      <a:r>
                        <a:rPr lang="en-US" dirty="0"/>
                        <a:t>CODI XXX</a:t>
                      </a:r>
                    </a:p>
                    <a:p>
                      <a:pPr lvl="0">
                        <a:buNone/>
                      </a:pPr>
                      <a:r>
                        <a:rPr lang="en-US" dirty="0"/>
                        <a:t>COG COMM</a:t>
                      </a:r>
                    </a:p>
                  </a:txBody>
                  <a:tcPr/>
                </a:tc>
                <a:tc>
                  <a:txBody>
                    <a:bodyPr/>
                    <a:lstStyle/>
                    <a:p>
                      <a:r>
                        <a:rPr lang="en-US" dirty="0"/>
                        <a:t>CODI</a:t>
                      </a:r>
                      <a:r>
                        <a:rPr lang="en-US" baseline="0" dirty="0"/>
                        <a:t> 528 LANG LIT</a:t>
                      </a:r>
                      <a:endParaRPr lang="en-US" dirty="0"/>
                    </a:p>
                  </a:txBody>
                  <a:tcPr/>
                </a:tc>
                <a:extLst>
                  <a:ext uri="{0D108BD9-81ED-4DB2-BD59-A6C34878D82A}">
                    <a16:rowId xmlns:a16="http://schemas.microsoft.com/office/drawing/2014/main" val="1736839802"/>
                  </a:ext>
                </a:extLst>
              </a:tr>
              <a:tr h="370840">
                <a:tc>
                  <a:txBody>
                    <a:bodyPr/>
                    <a:lstStyle/>
                    <a:p>
                      <a:endParaRPr lang="en-US"/>
                    </a:p>
                  </a:txBody>
                  <a:tcPr/>
                </a:tc>
                <a:tc>
                  <a:txBody>
                    <a:bodyPr/>
                    <a:lstStyle/>
                    <a:p>
                      <a:r>
                        <a:rPr lang="en-US" dirty="0"/>
                        <a:t>CODI 502</a:t>
                      </a:r>
                    </a:p>
                    <a:p>
                      <a:pPr lvl="0">
                        <a:buNone/>
                      </a:pPr>
                      <a:r>
                        <a:rPr lang="en-US" dirty="0"/>
                        <a:t>COMM NEURO</a:t>
                      </a:r>
                    </a:p>
                  </a:txBody>
                  <a:tcPr/>
                </a:tc>
                <a:tc>
                  <a:txBody>
                    <a:bodyPr/>
                    <a:lstStyle/>
                    <a:p>
                      <a:r>
                        <a:rPr lang="en-US" sz="1600" dirty="0"/>
                        <a:t>ELECTIVE</a:t>
                      </a:r>
                    </a:p>
                  </a:txBody>
                  <a:tcPr/>
                </a:tc>
                <a:extLst>
                  <a:ext uri="{0D108BD9-81ED-4DB2-BD59-A6C34878D82A}">
                    <a16:rowId xmlns:a16="http://schemas.microsoft.com/office/drawing/2014/main" val="2573876988"/>
                  </a:ext>
                </a:extLst>
              </a:tr>
              <a:tr h="370840">
                <a:tc>
                  <a:txBody>
                    <a:bodyPr/>
                    <a:lstStyle/>
                    <a:p>
                      <a:endParaRPr lang="en-US"/>
                    </a:p>
                  </a:txBody>
                  <a:tcPr/>
                </a:tc>
                <a:tc>
                  <a:txBody>
                    <a:bodyPr/>
                    <a:lstStyle/>
                    <a:p>
                      <a:r>
                        <a:rPr lang="en-US" dirty="0">
                          <a:solidFill>
                            <a:srgbClr val="00B0F0"/>
                          </a:solidFill>
                        </a:rPr>
                        <a:t>CODI 510 CLINIC</a:t>
                      </a:r>
                    </a:p>
                  </a:txBody>
                  <a:tcPr/>
                </a:tc>
                <a:tc>
                  <a:txBody>
                    <a:bodyPr/>
                    <a:lstStyle/>
                    <a:p>
                      <a:r>
                        <a:rPr lang="en-US" dirty="0">
                          <a:solidFill>
                            <a:srgbClr val="00B0F0"/>
                          </a:solidFill>
                        </a:rPr>
                        <a:t>CODI 510</a:t>
                      </a:r>
                    </a:p>
                    <a:p>
                      <a:pPr lvl="0">
                        <a:buNone/>
                      </a:pPr>
                      <a:r>
                        <a:rPr lang="en-US" dirty="0">
                          <a:solidFill>
                            <a:srgbClr val="00B0F0"/>
                          </a:solidFill>
                        </a:rPr>
                        <a:t>CLINIC</a:t>
                      </a:r>
                    </a:p>
                  </a:txBody>
                  <a:tcPr/>
                </a:tc>
                <a:extLst>
                  <a:ext uri="{0D108BD9-81ED-4DB2-BD59-A6C34878D82A}">
                    <a16:rowId xmlns:a16="http://schemas.microsoft.com/office/drawing/2014/main" val="352938131"/>
                  </a:ext>
                </a:extLst>
              </a:tr>
            </a:tbl>
          </a:graphicData>
        </a:graphic>
      </p:graphicFrame>
      <p:sp>
        <p:nvSpPr>
          <p:cNvPr id="7" name="Text Placeholder 6"/>
          <p:cNvSpPr>
            <a:spLocks noGrp="1"/>
          </p:cNvSpPr>
          <p:nvPr>
            <p:ph type="body" sz="quarter" idx="3"/>
          </p:nvPr>
        </p:nvSpPr>
        <p:spPr>
          <a:xfrm>
            <a:off x="4443067" y="1835557"/>
            <a:ext cx="3145527" cy="692076"/>
          </a:xfrm>
        </p:spPr>
        <p:txBody>
          <a:bodyPr/>
          <a:lstStyle/>
          <a:p>
            <a:r>
              <a:rPr lang="en-US"/>
              <a:t>YEAR TWO</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941878859"/>
              </p:ext>
            </p:extLst>
          </p:nvPr>
        </p:nvGraphicFramePr>
        <p:xfrm>
          <a:off x="4441825" y="2529222"/>
          <a:ext cx="4642791" cy="3474720"/>
        </p:xfrm>
        <a:graphic>
          <a:graphicData uri="http://schemas.openxmlformats.org/drawingml/2006/table">
            <a:tbl>
              <a:tblPr firstRow="1" bandRow="1">
                <a:tableStyleId>{5C22544A-7EE6-4342-B048-85BDC9FD1C3A}</a:tableStyleId>
              </a:tblPr>
              <a:tblGrid>
                <a:gridCol w="1547597">
                  <a:extLst>
                    <a:ext uri="{9D8B030D-6E8A-4147-A177-3AD203B41FA5}">
                      <a16:colId xmlns:a16="http://schemas.microsoft.com/office/drawing/2014/main" val="3491029332"/>
                    </a:ext>
                  </a:extLst>
                </a:gridCol>
                <a:gridCol w="1547597">
                  <a:extLst>
                    <a:ext uri="{9D8B030D-6E8A-4147-A177-3AD203B41FA5}">
                      <a16:colId xmlns:a16="http://schemas.microsoft.com/office/drawing/2014/main" val="620736295"/>
                    </a:ext>
                  </a:extLst>
                </a:gridCol>
                <a:gridCol w="1547597">
                  <a:extLst>
                    <a:ext uri="{9D8B030D-6E8A-4147-A177-3AD203B41FA5}">
                      <a16:colId xmlns:a16="http://schemas.microsoft.com/office/drawing/2014/main" val="3155203678"/>
                    </a:ext>
                  </a:extLst>
                </a:gridCol>
              </a:tblGrid>
              <a:tr h="314656">
                <a:tc>
                  <a:txBody>
                    <a:bodyPr/>
                    <a:lstStyle/>
                    <a:p>
                      <a:r>
                        <a:rPr lang="en-US" dirty="0"/>
                        <a:t>Summer</a:t>
                      </a:r>
                    </a:p>
                  </a:txBody>
                  <a:tcPr/>
                </a:tc>
                <a:tc>
                  <a:txBody>
                    <a:bodyPr/>
                    <a:lstStyle/>
                    <a:p>
                      <a:r>
                        <a:rPr lang="en-US" dirty="0"/>
                        <a:t>Fall</a:t>
                      </a:r>
                    </a:p>
                  </a:txBody>
                  <a:tcPr/>
                </a:tc>
                <a:tc>
                  <a:txBody>
                    <a:bodyPr/>
                    <a:lstStyle/>
                    <a:p>
                      <a:r>
                        <a:rPr lang="en-US" dirty="0"/>
                        <a:t>Spring</a:t>
                      </a:r>
                    </a:p>
                  </a:txBody>
                  <a:tcPr/>
                </a:tc>
                <a:extLst>
                  <a:ext uri="{0D108BD9-81ED-4DB2-BD59-A6C34878D82A}">
                    <a16:rowId xmlns:a16="http://schemas.microsoft.com/office/drawing/2014/main" val="4149656854"/>
                  </a:ext>
                </a:extLst>
              </a:tr>
              <a:tr h="314656">
                <a:tc>
                  <a:txBody>
                    <a:bodyPr/>
                    <a:lstStyle/>
                    <a:p>
                      <a:r>
                        <a:rPr lang="en-US" dirty="0">
                          <a:solidFill>
                            <a:srgbClr val="00B0F0"/>
                          </a:solidFill>
                        </a:rPr>
                        <a:t>CODI 510</a:t>
                      </a:r>
                    </a:p>
                    <a:p>
                      <a:pPr lvl="0">
                        <a:buNone/>
                      </a:pPr>
                      <a:r>
                        <a:rPr lang="en-US" dirty="0">
                          <a:solidFill>
                            <a:srgbClr val="00B0F0"/>
                          </a:solidFill>
                        </a:rPr>
                        <a:t>CLINIC</a:t>
                      </a:r>
                    </a:p>
                  </a:txBody>
                  <a:tcPr/>
                </a:tc>
                <a:tc>
                  <a:txBody>
                    <a:bodyPr/>
                    <a:lstStyle/>
                    <a:p>
                      <a:r>
                        <a:rPr lang="en-US" dirty="0"/>
                        <a:t>CODI 550(2)</a:t>
                      </a:r>
                    </a:p>
                    <a:p>
                      <a:pPr lvl="0">
                        <a:buNone/>
                      </a:pPr>
                      <a:r>
                        <a:rPr lang="en-US" dirty="0"/>
                        <a:t>ELECTIVE</a:t>
                      </a:r>
                    </a:p>
                  </a:txBody>
                  <a:tcPr/>
                </a:tc>
                <a:tc>
                  <a:txBody>
                    <a:bodyPr/>
                    <a:lstStyle/>
                    <a:p>
                      <a:r>
                        <a:rPr lang="en-US" dirty="0"/>
                        <a:t>CODI 550(1) ELECTIVE</a:t>
                      </a:r>
                    </a:p>
                  </a:txBody>
                  <a:tcPr/>
                </a:tc>
                <a:extLst>
                  <a:ext uri="{0D108BD9-81ED-4DB2-BD59-A6C34878D82A}">
                    <a16:rowId xmlns:a16="http://schemas.microsoft.com/office/drawing/2014/main" val="685699199"/>
                  </a:ext>
                </a:extLst>
              </a:tr>
              <a:tr h="405196">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CODI 531 SWALLOWING</a:t>
                      </a:r>
                    </a:p>
                  </a:txBody>
                  <a:tcPr/>
                </a:tc>
                <a:tc>
                  <a:txBody>
                    <a:bodyPr/>
                    <a:lstStyle/>
                    <a:p>
                      <a:pPr marL="0" marR="0" lvl="0" indent="0" algn="l" rtl="0">
                        <a:lnSpc>
                          <a:spcPct val="100000"/>
                        </a:lnSpc>
                        <a:spcBef>
                          <a:spcPts val="0"/>
                        </a:spcBef>
                        <a:spcAft>
                          <a:spcPts val="0"/>
                        </a:spcAft>
                        <a:buClrTx/>
                        <a:buSzTx/>
                        <a:buFontTx/>
                        <a:buNone/>
                      </a:pPr>
                      <a:r>
                        <a:rPr lang="en-US" sz="1600" b="0" i="0" u="none" strike="noStrike" kern="1200" cap="none" spc="0" normalizeH="0" baseline="0" noProof="0" dirty="0">
                          <a:ln>
                            <a:noFill/>
                          </a:ln>
                          <a:solidFill>
                            <a:prstClr val="black"/>
                          </a:solidFill>
                          <a:effectLst/>
                          <a:uLnTx/>
                          <a:uFillTx/>
                          <a:latin typeface="+mn-lt"/>
                          <a:ea typeface="+mn-ea"/>
                          <a:cs typeface="+mn-cs"/>
                        </a:rPr>
                        <a:t>ELECTIVE (3)</a:t>
                      </a:r>
                    </a:p>
                  </a:txBody>
                  <a:tcPr/>
                </a:tc>
                <a:tc>
                  <a:txBody>
                    <a:bodyPr/>
                    <a:lstStyle/>
                    <a:p>
                      <a:pPr lvl="0" algn="l">
                        <a:lnSpc>
                          <a:spcPct val="100000"/>
                        </a:lnSpc>
                        <a:spcBef>
                          <a:spcPts val="0"/>
                        </a:spcBef>
                        <a:spcAft>
                          <a:spcPts val="0"/>
                        </a:spcAft>
                        <a:buNone/>
                      </a:pPr>
                      <a:r>
                        <a:rPr lang="en-US" sz="1600" b="0" i="0" u="none" strike="noStrike" noProof="0" dirty="0">
                          <a:solidFill>
                            <a:srgbClr val="000000"/>
                          </a:solidFill>
                          <a:latin typeface="Trebuchet MS"/>
                        </a:rPr>
                        <a:t>ELECTIVE (3)</a:t>
                      </a:r>
                    </a:p>
                    <a:p>
                      <a:pPr lvl="0">
                        <a:buNone/>
                      </a:pPr>
                      <a:endParaRPr lang="en-US" dirty="0">
                        <a:solidFill>
                          <a:srgbClr val="C00000"/>
                        </a:solidFill>
                      </a:endParaRPr>
                    </a:p>
                  </a:txBody>
                  <a:tcPr/>
                </a:tc>
                <a:extLst>
                  <a:ext uri="{0D108BD9-81ED-4DB2-BD59-A6C34878D82A}">
                    <a16:rowId xmlns:a16="http://schemas.microsoft.com/office/drawing/2014/main" val="254478601"/>
                  </a:ext>
                </a:extLst>
              </a:tr>
              <a:tr h="369443">
                <a:tc>
                  <a:txBody>
                    <a:bodyPr/>
                    <a:lstStyle/>
                    <a:p>
                      <a:pPr lvl="0">
                        <a:buNone/>
                      </a:pPr>
                      <a:endParaRPr lang="en-US"/>
                    </a:p>
                  </a:txBody>
                  <a:tcPr/>
                </a:tc>
                <a:tc>
                  <a:txBody>
                    <a:bodyPr/>
                    <a:lstStyle/>
                    <a:p>
                      <a:pPr lvl="0">
                        <a:buNone/>
                      </a:pPr>
                      <a:r>
                        <a:rPr lang="en-US" sz="1600" b="0" i="0" u="none" strike="noStrike" noProof="0" dirty="0">
                          <a:solidFill>
                            <a:srgbClr val="000000"/>
                          </a:solidFill>
                          <a:latin typeface="Trebuchet MS"/>
                        </a:rPr>
                        <a:t>ELECTIVE (3)</a:t>
                      </a:r>
                      <a:endParaRPr kumimoji="0" lang="en-US" dirty="0"/>
                    </a:p>
                  </a:txBody>
                  <a:tcPr/>
                </a:tc>
                <a:tc>
                  <a:txBody>
                    <a:bodyPr/>
                    <a:lstStyle/>
                    <a:p>
                      <a:r>
                        <a:rPr lang="en-US" dirty="0"/>
                        <a:t>CODI 595 CAPSTONE</a:t>
                      </a:r>
                    </a:p>
                  </a:txBody>
                  <a:tcPr/>
                </a:tc>
                <a:extLst>
                  <a:ext uri="{0D108BD9-81ED-4DB2-BD59-A6C34878D82A}">
                    <a16:rowId xmlns:a16="http://schemas.microsoft.com/office/drawing/2014/main" val="937400664"/>
                  </a:ext>
                </a:extLst>
              </a:tr>
              <a:tr h="314656">
                <a:tc>
                  <a:txBody>
                    <a:bodyPr/>
                    <a:lstStyle/>
                    <a:p>
                      <a:endParaRPr lang="en-US"/>
                    </a:p>
                  </a:txBody>
                  <a:tcPr/>
                </a:tc>
                <a:tc>
                  <a:txBody>
                    <a:bodyPr/>
                    <a:lstStyle/>
                    <a:p>
                      <a:pPr lvl="0">
                        <a:buNone/>
                      </a:pPr>
                      <a:r>
                        <a:rPr lang="en-US" sz="1800" b="0" i="0" u="none" strike="noStrike" noProof="0" dirty="0">
                          <a:solidFill>
                            <a:srgbClr val="C00000"/>
                          </a:solidFill>
                          <a:latin typeface="Trebuchet MS"/>
                        </a:rPr>
                        <a:t>CODI 512</a:t>
                      </a:r>
                      <a:endParaRPr lang="en-US" sz="1800" b="0" i="0" u="none" strike="noStrike" noProof="0" dirty="0">
                        <a:solidFill>
                          <a:srgbClr val="000000"/>
                        </a:solidFill>
                        <a:latin typeface="Trebuchet MS"/>
                      </a:endParaRPr>
                    </a:p>
                    <a:p>
                      <a:pPr lvl="0">
                        <a:buNone/>
                      </a:pPr>
                      <a:r>
                        <a:rPr lang="en-US" sz="1800" b="0" i="0" u="none" strike="noStrike" noProof="0" dirty="0">
                          <a:solidFill>
                            <a:srgbClr val="C00000"/>
                          </a:solidFill>
                          <a:latin typeface="Trebuchet MS"/>
                        </a:rPr>
                        <a:t>CLINIC</a:t>
                      </a:r>
                      <a:endParaRPr lang="en-US" sz="1800" b="0" i="0" u="none" strike="noStrike" noProof="0" dirty="0">
                        <a:solidFill>
                          <a:srgbClr val="000000"/>
                        </a:solidFill>
                        <a:latin typeface="Trebuchet MS"/>
                      </a:endParaRPr>
                    </a:p>
                    <a:p>
                      <a:pPr lvl="0">
                        <a:buNone/>
                      </a:pPr>
                      <a:endParaRPr lang="en-US" dirty="0"/>
                    </a:p>
                  </a:txBody>
                  <a:tcPr/>
                </a:tc>
                <a:tc>
                  <a:txBody>
                    <a:bodyPr/>
                    <a:lstStyle/>
                    <a:p>
                      <a:pPr lvl="0">
                        <a:buNone/>
                      </a:pPr>
                      <a:r>
                        <a:rPr lang="en-US" sz="1800" b="0" i="0" u="none" strike="noStrike" kern="1200" cap="none" spc="0" normalizeH="0" baseline="0" noProof="0" dirty="0">
                          <a:ln>
                            <a:noFill/>
                          </a:ln>
                          <a:solidFill>
                            <a:srgbClr val="C00000"/>
                          </a:solidFill>
                          <a:effectLst/>
                          <a:uLnTx/>
                          <a:uFillTx/>
                          <a:latin typeface="Trebuchet MS"/>
                        </a:rPr>
                        <a:t>CODI 512</a:t>
                      </a:r>
                      <a:endParaRPr lang="en-US" sz="1800" b="0" i="0" u="none" strike="noStrike" kern="1200" cap="none" spc="0" normalizeH="0" baseline="0" noProof="0" dirty="0">
                        <a:ln>
                          <a:noFill/>
                        </a:ln>
                        <a:solidFill>
                          <a:srgbClr val="000000"/>
                        </a:solidFill>
                        <a:effectLst/>
                        <a:uLnTx/>
                        <a:uFillTx/>
                        <a:latin typeface="Trebuchet MS"/>
                      </a:endParaRPr>
                    </a:p>
                    <a:p>
                      <a:pPr lvl="0">
                        <a:buNone/>
                      </a:pPr>
                      <a:r>
                        <a:rPr lang="en-US" sz="1800" b="0" i="0" u="none" strike="noStrike" kern="1200" cap="none" spc="0" normalizeH="0" baseline="0" noProof="0" dirty="0">
                          <a:ln>
                            <a:noFill/>
                          </a:ln>
                          <a:solidFill>
                            <a:srgbClr val="C00000"/>
                          </a:solidFill>
                          <a:effectLst/>
                          <a:uLnTx/>
                          <a:uFillTx/>
                          <a:latin typeface="Trebuchet MS"/>
                        </a:rPr>
                        <a:t>CLINIC</a:t>
                      </a:r>
                      <a:endParaRPr lang="en-US" dirty="0"/>
                    </a:p>
                  </a:txBody>
                  <a:tcPr/>
                </a:tc>
                <a:extLst>
                  <a:ext uri="{0D108BD9-81ED-4DB2-BD59-A6C34878D82A}">
                    <a16:rowId xmlns:a16="http://schemas.microsoft.com/office/drawing/2014/main" val="269920130"/>
                  </a:ext>
                </a:extLst>
              </a:tr>
            </a:tbl>
          </a:graphicData>
        </a:graphic>
      </p:graphicFrame>
    </p:spTree>
    <p:extLst>
      <p:ext uri="{BB962C8B-B14F-4D97-AF65-F5344CB8AC3E}">
        <p14:creationId xmlns:p14="http://schemas.microsoft.com/office/powerpoint/2010/main" val="1631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base"/>
            <a:r>
              <a:rPr lang="en-US" b="1"/>
              <a:t>Areas of Excellence &amp; Specialty Projects</a:t>
            </a:r>
            <a:endParaRPr lang="en-US"/>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49228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3228"/>
            <a:ext cx="7123373" cy="1080938"/>
          </a:xfrm>
        </p:spPr>
        <p:txBody>
          <a:bodyPr>
            <a:normAutofit/>
          </a:bodyPr>
          <a:lstStyle/>
          <a:p>
            <a:pPr fontAlgn="base"/>
            <a:r>
              <a:rPr lang="en-US" sz="3400" b="1"/>
              <a:t>Language and Literacy Project</a:t>
            </a:r>
            <a:endParaRPr lang="en-US" sz="3400" b="1" i="0">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915" y="2336800"/>
            <a:ext cx="6629133" cy="3598863"/>
          </a:xfrm>
        </p:spPr>
      </p:pic>
    </p:spTree>
    <p:extLst>
      <p:ext uri="{BB962C8B-B14F-4D97-AF65-F5344CB8AC3E}">
        <p14:creationId xmlns:p14="http://schemas.microsoft.com/office/powerpoint/2010/main" val="195598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3400" b="1">
                <a:latin typeface="Trebuchet MS" panose="020B0603020202020204" pitchFamily="34" charset="0"/>
              </a:rPr>
              <a:t>Aphasia Group Services</a:t>
            </a:r>
            <a:endParaRPr lang="en-US" sz="3400">
              <a:latin typeface="Trebuchet MS" panose="020B0603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92578"/>
            <a:ext cx="6934200" cy="4622799"/>
          </a:xfrm>
        </p:spPr>
      </p:pic>
    </p:spTree>
    <p:extLst>
      <p:ext uri="{BB962C8B-B14F-4D97-AF65-F5344CB8AC3E}">
        <p14:creationId xmlns:p14="http://schemas.microsoft.com/office/powerpoint/2010/main" val="153583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2FA20E-3EEC-4201-BE1D-0563AE40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D7C419-9BA1-4696-B356-43EFEF1830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7AD29F78-0630-44F9-A0BE-D82D229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E2E76B-5713-416F-9E1F-82EBA41BF4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 name="Rectangle 17">
            <a:extLst>
              <a:ext uri="{FF2B5EF4-FFF2-40B4-BE49-F238E27FC236}">
                <a16:creationId xmlns:a16="http://schemas.microsoft.com/office/drawing/2014/main" id="{2708AD19-3EA5-4EC5-BF8C-37B0A4B1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Academic Graduate Faculty</a:t>
            </a:r>
          </a:p>
        </p:txBody>
      </p:sp>
      <p:graphicFrame>
        <p:nvGraphicFramePr>
          <p:cNvPr id="5" name="Content Placeholder 2">
            <a:extLst>
              <a:ext uri="{FF2B5EF4-FFF2-40B4-BE49-F238E27FC236}">
                <a16:creationId xmlns:a16="http://schemas.microsoft.com/office/drawing/2014/main" id="{3A6FB636-26DB-42D7-9661-5F6026B28B51}"/>
              </a:ext>
            </a:extLst>
          </p:cNvPr>
          <p:cNvGraphicFramePr>
            <a:graphicFrameLocks noGrp="1"/>
          </p:cNvGraphicFramePr>
          <p:nvPr>
            <p:ph idx="1"/>
            <p:extLst>
              <p:ext uri="{D42A27DB-BD31-4B8C-83A1-F6EECF244321}">
                <p14:modId xmlns:p14="http://schemas.microsoft.com/office/powerpoint/2010/main" val="2095013157"/>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522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Stuttering Project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010372"/>
            <a:ext cx="5791200" cy="4343400"/>
          </a:xfrm>
        </p:spPr>
      </p:pic>
    </p:spTree>
    <p:extLst>
      <p:ext uri="{BB962C8B-B14F-4D97-AF65-F5344CB8AC3E}">
        <p14:creationId xmlns:p14="http://schemas.microsoft.com/office/powerpoint/2010/main" val="403544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82600" y="664477"/>
            <a:ext cx="6243463" cy="3557525"/>
          </a:xfrm>
        </p:spPr>
        <p:txBody>
          <a:bodyPr anchor="b">
            <a:normAutofit/>
          </a:bodyPr>
          <a:lstStyle/>
          <a:p>
            <a:r>
              <a:rPr lang="en-US"/>
              <a:t>Early Language/Communication Preschool</a:t>
            </a:r>
          </a:p>
          <a:p>
            <a:r>
              <a:rPr lang="en-US"/>
              <a:t>Social Communication Groups</a:t>
            </a:r>
          </a:p>
          <a:p>
            <a:r>
              <a:rPr lang="en-US"/>
              <a:t>Augmentative and Alternative Communication </a:t>
            </a:r>
          </a:p>
          <a:p>
            <a:r>
              <a:rPr lang="en-US"/>
              <a:t>Amyotrophic Lateral Sclerosis (ALS) Voice Banking and Interdisciplinary Assessment </a:t>
            </a:r>
          </a:p>
          <a:p>
            <a:endParaRPr lang="en-US" sz="1700"/>
          </a:p>
        </p:txBody>
      </p:sp>
      <p:sp>
        <p:nvSpPr>
          <p:cNvPr id="12"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 y="6210130"/>
            <a:ext cx="6726064"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6734003"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4194"/>
            <a:ext cx="6097015" cy="1311176"/>
          </a:xfrm>
        </p:spPr>
        <p:txBody>
          <a:bodyPr anchor="b">
            <a:normAutofit/>
          </a:bodyPr>
          <a:lstStyle/>
          <a:p>
            <a:pPr algn="r"/>
            <a:r>
              <a:rPr lang="en-US" sz="4200">
                <a:solidFill>
                  <a:srgbClr val="FFFFFF"/>
                </a:solidFill>
              </a:rPr>
              <a:t>Additional Specialty Clinics</a:t>
            </a: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6191468"/>
            <a:ext cx="231021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4557357"/>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334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Advisors</a:t>
            </a:r>
          </a:p>
        </p:txBody>
      </p:sp>
      <p:sp>
        <p:nvSpPr>
          <p:cNvPr id="3" name="Content Placeholder 2"/>
          <p:cNvSpPr>
            <a:spLocks noGrp="1"/>
          </p:cNvSpPr>
          <p:nvPr>
            <p:ph idx="1"/>
          </p:nvPr>
        </p:nvSpPr>
        <p:spPr/>
        <p:txBody>
          <a:bodyPr vert="horz" lIns="91440" tIns="45720" rIns="91440" bIns="45720" rtlCol="0" anchor="t">
            <a:normAutofit/>
          </a:bodyPr>
          <a:lstStyle/>
          <a:p>
            <a:r>
              <a:rPr lang="en-US"/>
              <a:t>An advisor will be assigned to you once you are accepted; the master’s program graduate coordinator will serve as advisor initially for summer and fall course scheduling</a:t>
            </a:r>
          </a:p>
          <a:p>
            <a:endParaRPr lang="en-US"/>
          </a:p>
          <a:p>
            <a:endParaRPr lang="en-US"/>
          </a:p>
        </p:txBody>
      </p:sp>
      <p:pic>
        <p:nvPicPr>
          <p:cNvPr id="5" name="Picture 4" descr="A picture containing person, posing&#10;&#10;Description automatically generated">
            <a:extLst>
              <a:ext uri="{FF2B5EF4-FFF2-40B4-BE49-F238E27FC236}">
                <a16:creationId xmlns:a16="http://schemas.microsoft.com/office/drawing/2014/main" id="{147AEA61-741F-3D42-82A0-6C84C95E0A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3923456"/>
            <a:ext cx="4779336" cy="2515440"/>
          </a:xfrm>
          <a:prstGeom prst="rect">
            <a:avLst/>
          </a:prstGeom>
        </p:spPr>
      </p:pic>
      <p:sp>
        <p:nvSpPr>
          <p:cNvPr id="6" name="TextBox 5">
            <a:extLst>
              <a:ext uri="{FF2B5EF4-FFF2-40B4-BE49-F238E27FC236}">
                <a16:creationId xmlns:a16="http://schemas.microsoft.com/office/drawing/2014/main" id="{8A3D215E-E553-4D43-98CA-C8847F1CC086}"/>
              </a:ext>
            </a:extLst>
          </p:cNvPr>
          <p:cNvSpPr txBox="1"/>
          <p:nvPr/>
        </p:nvSpPr>
        <p:spPr>
          <a:xfrm>
            <a:off x="4191000" y="7733456"/>
            <a:ext cx="4686300" cy="230832"/>
          </a:xfrm>
          <a:prstGeom prst="rect">
            <a:avLst/>
          </a:prstGeom>
          <a:noFill/>
        </p:spPr>
        <p:txBody>
          <a:bodyPr wrap="square" rtlCol="0">
            <a:spAutoFit/>
          </a:bodyPr>
          <a:lstStyle/>
          <a:p>
            <a:r>
              <a:rPr lang="en-US" sz="900">
                <a:hlinkClick r:id="rId3" tooltip="https://www.jmmnews.com/can-social-marketers-motivate-support/"/>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68435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Information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There will be a separate orientation for newly admitted students during the summer term</a:t>
            </a:r>
          </a:p>
          <a:p>
            <a:endParaRPr lang="en-US" dirty="0"/>
          </a:p>
          <a:p>
            <a:endParaRPr lang="en-US"/>
          </a:p>
          <a:p>
            <a:endParaRPr lang="en-US"/>
          </a:p>
        </p:txBody>
      </p:sp>
    </p:spTree>
    <p:extLst>
      <p:ext uri="{BB962C8B-B14F-4D97-AF65-F5344CB8AC3E}">
        <p14:creationId xmlns:p14="http://schemas.microsoft.com/office/powerpoint/2010/main" val="385459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Questions?</a:t>
            </a:r>
          </a:p>
        </p:txBody>
      </p:sp>
      <p:sp>
        <p:nvSpPr>
          <p:cNvPr id="3" name="Content Placeholder 2"/>
          <p:cNvSpPr>
            <a:spLocks noGrp="1"/>
          </p:cNvSpPr>
          <p:nvPr>
            <p:ph idx="1"/>
          </p:nvPr>
        </p:nvSpPr>
        <p:spPr>
          <a:xfrm>
            <a:off x="2833254" y="2336873"/>
            <a:ext cx="4887381" cy="3599316"/>
          </a:xfrm>
        </p:spPr>
        <p:txBody>
          <a:bodyPr>
            <a:normAutofit/>
          </a:bodyPr>
          <a:lstStyle/>
          <a:p>
            <a:endParaRPr lang="en-US"/>
          </a:p>
        </p:txBody>
      </p:sp>
      <p:pic>
        <p:nvPicPr>
          <p:cNvPr id="7" name="Graphic 6" descr="Questions">
            <a:extLst>
              <a:ext uri="{FF2B5EF4-FFF2-40B4-BE49-F238E27FC236}">
                <a16:creationId xmlns:a16="http://schemas.microsoft.com/office/drawing/2014/main" id="{1E32E2F6-F2D3-4C3F-A913-672E23C72D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743" y="3126426"/>
            <a:ext cx="2019681" cy="201968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6720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Fellowships/Assistantships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Graduate assistantships</a:t>
            </a:r>
          </a:p>
          <a:p>
            <a:pPr lvl="1"/>
            <a:r>
              <a:rPr lang="en-US" dirty="0"/>
              <a:t>20 </a:t>
            </a:r>
            <a:r>
              <a:rPr lang="en-US" dirty="0" err="1"/>
              <a:t>hrs</a:t>
            </a:r>
            <a:r>
              <a:rPr lang="en-US" dirty="0"/>
              <a:t> of work per week (Fall &amp; Spring); 10 </a:t>
            </a:r>
            <a:r>
              <a:rPr lang="en-US" dirty="0" err="1"/>
              <a:t>hrs</a:t>
            </a:r>
            <a:r>
              <a:rPr lang="en-US" dirty="0"/>
              <a:t> of work per week (summer)</a:t>
            </a:r>
          </a:p>
          <a:p>
            <a:pPr lvl="1"/>
            <a:r>
              <a:rPr lang="en-US" dirty="0"/>
              <a:t>Tuition exemption plus a monthly stipend during the academic year; tuition exemption only in summer</a:t>
            </a:r>
          </a:p>
          <a:p>
            <a:pPr lvl="1"/>
            <a:r>
              <a:rPr lang="en-US" dirty="0"/>
              <a:t>Currently $11,500/year</a:t>
            </a:r>
          </a:p>
          <a:p>
            <a:r>
              <a:rPr lang="en-US" dirty="0"/>
              <a:t>Fellowships</a:t>
            </a:r>
          </a:p>
          <a:p>
            <a:pPr lvl="1"/>
            <a:r>
              <a:rPr lang="en-US" dirty="0"/>
              <a:t>Tuition waiver and monthly stipend</a:t>
            </a:r>
          </a:p>
          <a:p>
            <a:pPr lvl="1"/>
            <a:r>
              <a:rPr lang="en-US" dirty="0"/>
              <a:t>No work requirement</a:t>
            </a:r>
          </a:p>
          <a:p>
            <a:pPr lvl="1"/>
            <a:r>
              <a:rPr lang="en-US" dirty="0"/>
              <a:t>Highly competitive</a:t>
            </a:r>
          </a:p>
        </p:txBody>
      </p:sp>
    </p:spTree>
    <p:extLst>
      <p:ext uri="{BB962C8B-B14F-4D97-AF65-F5344CB8AC3E}">
        <p14:creationId xmlns:p14="http://schemas.microsoft.com/office/powerpoint/2010/main" val="3493565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Applying for Assistantship</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a:t>To apply complete the graduate assistantship application found at </a:t>
            </a:r>
            <a:r>
              <a:rPr lang="en-US">
                <a:hlinkClick r:id="rId2"/>
              </a:rPr>
              <a:t>http://gradschool.louisiana.edu/node/300</a:t>
            </a:r>
            <a:r>
              <a:rPr lang="en-US"/>
              <a:t> </a:t>
            </a:r>
          </a:p>
          <a:p>
            <a:r>
              <a:rPr lang="en-US"/>
              <a:t>Submit with other application materials</a:t>
            </a:r>
          </a:p>
          <a:p>
            <a:r>
              <a:rPr lang="en-US"/>
              <a:t>Students who are enrolled full-time and admitted under regular status are eligible</a:t>
            </a:r>
          </a:p>
          <a:p>
            <a:r>
              <a:rPr lang="en-US"/>
              <a:t>Students admitted on conditional status are not eligible</a:t>
            </a:r>
          </a:p>
          <a:p>
            <a:r>
              <a:rPr lang="en-US"/>
              <a:t>Deadline for applying is March 1 (but submit with application Jan 10</a:t>
            </a:r>
          </a:p>
        </p:txBody>
      </p:sp>
    </p:spTree>
    <p:extLst>
      <p:ext uri="{BB962C8B-B14F-4D97-AF65-F5344CB8AC3E}">
        <p14:creationId xmlns:p14="http://schemas.microsoft.com/office/powerpoint/2010/main" val="3287087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Applying for Fellowship</a:t>
            </a:r>
          </a:p>
        </p:txBody>
      </p:sp>
      <p:sp>
        <p:nvSpPr>
          <p:cNvPr id="3" name="Content Placeholder 2"/>
          <p:cNvSpPr>
            <a:spLocks noGrp="1"/>
          </p:cNvSpPr>
          <p:nvPr>
            <p:ph idx="1"/>
          </p:nvPr>
        </p:nvSpPr>
        <p:spPr/>
        <p:txBody>
          <a:bodyPr vert="horz" lIns="91440" tIns="45720" rIns="91440" bIns="45720" rtlCol="0" anchor="t">
            <a:normAutofit/>
          </a:bodyPr>
          <a:lstStyle/>
          <a:p>
            <a:r>
              <a:rPr lang="en-US"/>
              <a:t>Applications can be found at </a:t>
            </a:r>
            <a:r>
              <a:rPr lang="en-US">
                <a:hlinkClick r:id="rId2"/>
              </a:rPr>
              <a:t>http://gradschool.louisiana.edu/node/300</a:t>
            </a:r>
            <a:r>
              <a:rPr lang="en-US"/>
              <a:t> </a:t>
            </a:r>
          </a:p>
          <a:p>
            <a:r>
              <a:rPr lang="en-US"/>
              <a:t>Minimum eligibility requirements</a:t>
            </a:r>
          </a:p>
          <a:p>
            <a:pPr lvl="1"/>
            <a:r>
              <a:rPr lang="en-US"/>
              <a:t>Undergraduate GPA of at least 3.5 or have earned no more than 12 hours in graduate school with a graduate GPA of at least 3.3</a:t>
            </a:r>
          </a:p>
          <a:p>
            <a:pPr lvl="1"/>
            <a:r>
              <a:rPr lang="en-US"/>
              <a:t>GRE combined verbal and quantitative of at least 308</a:t>
            </a:r>
          </a:p>
          <a:p>
            <a:pPr lvl="1"/>
            <a:r>
              <a:rPr lang="en-US"/>
              <a:t>Application deadline is February 1</a:t>
            </a:r>
          </a:p>
        </p:txBody>
      </p:sp>
    </p:spTree>
    <p:extLst>
      <p:ext uri="{BB962C8B-B14F-4D97-AF65-F5344CB8AC3E}">
        <p14:creationId xmlns:p14="http://schemas.microsoft.com/office/powerpoint/2010/main" val="1136122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McNair Scholars Program</a:t>
            </a:r>
          </a:p>
        </p:txBody>
      </p:sp>
      <p:sp>
        <p:nvSpPr>
          <p:cNvPr id="3" name="Content Placeholder 2"/>
          <p:cNvSpPr>
            <a:spLocks noGrp="1"/>
          </p:cNvSpPr>
          <p:nvPr>
            <p:ph idx="1"/>
          </p:nvPr>
        </p:nvSpPr>
        <p:spPr/>
        <p:txBody>
          <a:bodyPr>
            <a:normAutofit/>
          </a:bodyPr>
          <a:lstStyle/>
          <a:p>
            <a:r>
              <a:rPr lang="en-US"/>
              <a:t>Graduate school applicants who participated in and successfully completed the McNair Scholars Program as an undergraduate are eligible to receive a waiver of the graduate application fee and may be eligible for tuition exemption</a:t>
            </a:r>
          </a:p>
          <a:p>
            <a:r>
              <a:rPr lang="en-US"/>
              <a:t>For more information go to: </a:t>
            </a:r>
            <a:r>
              <a:rPr lang="en-US">
                <a:hlinkClick r:id="rId2"/>
              </a:rPr>
              <a:t>http://gradschool.louisiana.edu/prospective-students/mcnair-graduate-scholars-program</a:t>
            </a:r>
            <a:r>
              <a:rPr lang="en-US"/>
              <a:t> </a:t>
            </a:r>
          </a:p>
          <a:p>
            <a:endParaRPr lang="en-US"/>
          </a:p>
        </p:txBody>
      </p:sp>
    </p:spTree>
    <p:extLst>
      <p:ext uri="{BB962C8B-B14F-4D97-AF65-F5344CB8AC3E}">
        <p14:creationId xmlns:p14="http://schemas.microsoft.com/office/powerpoint/2010/main" val="293086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ED269F-93E0-4C45-A745-D08B6F844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DD37E5-BE6E-4E53-8EC2-6DC35A197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AE8DF4CB-11C0-4C6C-859F-392DFE0FA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7210396" cy="1080938"/>
          </a:xfrm>
        </p:spPr>
        <p:txBody>
          <a:bodyPr>
            <a:normAutofit/>
          </a:bodyPr>
          <a:lstStyle/>
          <a:p>
            <a:endParaRPr lang="en-US"/>
          </a:p>
        </p:txBody>
      </p:sp>
      <p:sp>
        <p:nvSpPr>
          <p:cNvPr id="15" name="Rectangle 14">
            <a:extLst>
              <a:ext uri="{FF2B5EF4-FFF2-40B4-BE49-F238E27FC236}">
                <a16:creationId xmlns:a16="http://schemas.microsoft.com/office/drawing/2014/main" id="{6DEEA0FF-8A01-4333-AFF1-5F5BD4F24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FE9FB890-56DB-4B95-85F1-94547CCE9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B67A1BC5-D4FF-4701-866E-103276E248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21" name="Picture 20">
            <a:extLst>
              <a:ext uri="{FF2B5EF4-FFF2-40B4-BE49-F238E27FC236}">
                <a16:creationId xmlns:a16="http://schemas.microsoft.com/office/drawing/2014/main" id="{A15D7A4F-95FD-4688-8667-0BAC1AF33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graphicFrame>
        <p:nvGraphicFramePr>
          <p:cNvPr id="5" name="Content Placeholder 2">
            <a:extLst>
              <a:ext uri="{FF2B5EF4-FFF2-40B4-BE49-F238E27FC236}">
                <a16:creationId xmlns:a16="http://schemas.microsoft.com/office/drawing/2014/main" id="{1A9AB38B-EE4C-4E0E-81ED-5396939E7A33}"/>
              </a:ext>
            </a:extLst>
          </p:cNvPr>
          <p:cNvGraphicFramePr>
            <a:graphicFrameLocks noGrp="1"/>
          </p:cNvGraphicFramePr>
          <p:nvPr>
            <p:ph idx="1"/>
            <p:extLst>
              <p:ext uri="{D42A27DB-BD31-4B8C-83A1-F6EECF244321}">
                <p14:modId xmlns:p14="http://schemas.microsoft.com/office/powerpoint/2010/main" val="597882971"/>
              </p:ext>
            </p:extLst>
          </p:nvPr>
        </p:nvGraphicFramePr>
        <p:xfrm>
          <a:off x="510778" y="2427478"/>
          <a:ext cx="7075090"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290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2FA20E-3EEC-4201-BE1D-0563AE40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D7C419-9BA1-4696-B356-43EFEF1830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7AD29F78-0630-44F9-A0BE-D82D229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3E2E76B-5713-416F-9E1F-82EBA41BF4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7" name="Rectangle 16">
            <a:extLst>
              <a:ext uri="{FF2B5EF4-FFF2-40B4-BE49-F238E27FC236}">
                <a16:creationId xmlns:a16="http://schemas.microsoft.com/office/drawing/2014/main" id="{2708AD19-3EA5-4EC5-BF8C-37B0A4B1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Full-time Clinical Faculty</a:t>
            </a:r>
          </a:p>
        </p:txBody>
      </p:sp>
      <p:graphicFrame>
        <p:nvGraphicFramePr>
          <p:cNvPr id="7" name="Content Placeholder 2">
            <a:extLst>
              <a:ext uri="{FF2B5EF4-FFF2-40B4-BE49-F238E27FC236}">
                <a16:creationId xmlns:a16="http://schemas.microsoft.com/office/drawing/2014/main" id="{214E763A-6B60-478D-9221-ECEB167E7349}"/>
              </a:ext>
            </a:extLst>
          </p:cNvPr>
          <p:cNvGraphicFramePr>
            <a:graphicFrameLocks noGrp="1"/>
          </p:cNvGraphicFramePr>
          <p:nvPr>
            <p:ph idx="1"/>
            <p:extLst>
              <p:ext uri="{D42A27DB-BD31-4B8C-83A1-F6EECF244321}">
                <p14:modId xmlns:p14="http://schemas.microsoft.com/office/powerpoint/2010/main" val="4176910909"/>
              </p:ext>
            </p:extLst>
          </p:nvPr>
        </p:nvGraphicFramePr>
        <p:xfrm>
          <a:off x="3969736" y="750376"/>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1816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4AB69011-4C4F-4A3D-89F4-12684247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1">
            <a:extLst>
              <a:ext uri="{FF2B5EF4-FFF2-40B4-BE49-F238E27FC236}">
                <a16:creationId xmlns:a16="http://schemas.microsoft.com/office/drawing/2014/main" id="{0D7B04F2-E023-4AA1-917E-8B37BCB49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23" name="Rectangle 13">
            <a:extLst>
              <a:ext uri="{FF2B5EF4-FFF2-40B4-BE49-F238E27FC236}">
                <a16:creationId xmlns:a16="http://schemas.microsoft.com/office/drawing/2014/main" id="{49CBBE2A-2397-4277-BABF-B4F0F9ED0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928220EF-17E2-4A4B-A78D-782A00DC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1D4E3C-68BC-4E42-8E39-2BF9BA66CD7F}"/>
              </a:ext>
            </a:extLst>
          </p:cNvPr>
          <p:cNvSpPr>
            <a:spLocks noGrp="1"/>
          </p:cNvSpPr>
          <p:nvPr>
            <p:ph type="title"/>
          </p:nvPr>
        </p:nvSpPr>
        <p:spPr>
          <a:xfrm>
            <a:off x="510240" y="753228"/>
            <a:ext cx="3102093" cy="1080938"/>
          </a:xfrm>
        </p:spPr>
        <p:txBody>
          <a:bodyPr>
            <a:normAutofit/>
          </a:bodyPr>
          <a:lstStyle/>
          <a:p>
            <a:r>
              <a:rPr lang="en-US" sz="2100"/>
              <a:t>Student Connections</a:t>
            </a:r>
          </a:p>
        </p:txBody>
      </p:sp>
      <p:pic>
        <p:nvPicPr>
          <p:cNvPr id="25" name="Picture 17">
            <a:extLst>
              <a:ext uri="{FF2B5EF4-FFF2-40B4-BE49-F238E27FC236}">
                <a16:creationId xmlns:a16="http://schemas.microsoft.com/office/drawing/2014/main" id="{7D93EE99-97F4-455F-8AFC-5119B1B4ED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3" name="Content Placeholder 2">
            <a:extLst>
              <a:ext uri="{FF2B5EF4-FFF2-40B4-BE49-F238E27FC236}">
                <a16:creationId xmlns:a16="http://schemas.microsoft.com/office/drawing/2014/main" id="{4A1678C0-F875-D54F-968B-C5CEED07AC30}"/>
              </a:ext>
            </a:extLst>
          </p:cNvPr>
          <p:cNvSpPr>
            <a:spLocks noGrp="1"/>
          </p:cNvSpPr>
          <p:nvPr>
            <p:ph idx="1"/>
          </p:nvPr>
        </p:nvSpPr>
        <p:spPr>
          <a:xfrm>
            <a:off x="510240" y="2336873"/>
            <a:ext cx="2742217" cy="3599316"/>
          </a:xfrm>
        </p:spPr>
        <p:txBody>
          <a:bodyPr vert="horz" lIns="91440" tIns="45720" rIns="91440" bIns="45720" rtlCol="0" anchor="t">
            <a:normAutofit/>
          </a:bodyPr>
          <a:lstStyle/>
          <a:p>
            <a:r>
              <a:rPr lang="en-US" sz="1600"/>
              <a:t>Each incoming cohort creates a social media group</a:t>
            </a:r>
          </a:p>
          <a:p>
            <a:pPr lvl="1"/>
            <a:r>
              <a:rPr lang="en-US" sz="1600"/>
              <a:t>Most recently </a:t>
            </a:r>
            <a:r>
              <a:rPr lang="en-US" sz="1600" err="1"/>
              <a:t>Groupme</a:t>
            </a:r>
            <a:endParaRPr lang="en-US" sz="1600"/>
          </a:p>
          <a:p>
            <a:pPr lvl="1"/>
            <a:r>
              <a:rPr lang="en-US" sz="1600"/>
              <a:t>Meet your classmates</a:t>
            </a:r>
          </a:p>
          <a:p>
            <a:pPr lvl="1"/>
            <a:r>
              <a:rPr lang="en-US" sz="1600"/>
              <a:t>Ask questions</a:t>
            </a:r>
          </a:p>
          <a:p>
            <a:pPr lvl="1"/>
            <a:r>
              <a:rPr lang="en-US" sz="1600"/>
              <a:t>Look for housing/roommates</a:t>
            </a:r>
          </a:p>
          <a:p>
            <a:pPr lvl="1"/>
            <a:endParaRPr lang="en-US" sz="1200"/>
          </a:p>
        </p:txBody>
      </p:sp>
      <p:sp>
        <p:nvSpPr>
          <p:cNvPr id="20" name="Rectangle 19">
            <a:extLst>
              <a:ext uri="{FF2B5EF4-FFF2-40B4-BE49-F238E27FC236}">
                <a16:creationId xmlns:a16="http://schemas.microsoft.com/office/drawing/2014/main" id="{52327C65-34C5-43DB-9906-19F95E3E6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76C86E04-36AF-6343-907C-3F52A3DB01F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94813" y="2020041"/>
            <a:ext cx="4221951" cy="2811124"/>
          </a:xfrm>
          <a:prstGeom prst="rect">
            <a:avLst/>
          </a:prstGeom>
          <a:ln>
            <a:noFill/>
          </a:ln>
          <a:effectLst/>
        </p:spPr>
      </p:pic>
    </p:spTree>
    <p:extLst>
      <p:ext uri="{BB962C8B-B14F-4D97-AF65-F5344CB8AC3E}">
        <p14:creationId xmlns:p14="http://schemas.microsoft.com/office/powerpoint/2010/main" val="268814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A639-8CEB-0D4D-931C-2F28630C82EB}"/>
              </a:ext>
            </a:extLst>
          </p:cNvPr>
          <p:cNvSpPr>
            <a:spLocks noGrp="1"/>
          </p:cNvSpPr>
          <p:nvPr>
            <p:ph type="title"/>
          </p:nvPr>
        </p:nvSpPr>
        <p:spPr>
          <a:xfrm>
            <a:off x="501316" y="228600"/>
            <a:ext cx="8185484" cy="1080938"/>
          </a:xfrm>
        </p:spPr>
        <p:txBody>
          <a:bodyPr/>
          <a:lstStyle/>
          <a:p>
            <a:pPr algn="ctr"/>
            <a:r>
              <a:rPr lang="en-US"/>
              <a:t>Trivia Challenge</a:t>
            </a:r>
            <a:br>
              <a:rPr lang="en-US"/>
            </a:br>
            <a:r>
              <a:rPr lang="en-US" sz="3200"/>
              <a:t>Give yourself 1 point for each “yes”</a:t>
            </a:r>
            <a:endParaRPr lang="en-US"/>
          </a:p>
        </p:txBody>
      </p:sp>
      <p:sp>
        <p:nvSpPr>
          <p:cNvPr id="3" name="Content Placeholder 2">
            <a:extLst>
              <a:ext uri="{FF2B5EF4-FFF2-40B4-BE49-F238E27FC236}">
                <a16:creationId xmlns:a16="http://schemas.microsoft.com/office/drawing/2014/main" id="{826AAD85-6B8A-394B-A91F-6100E1394D8C}"/>
              </a:ext>
            </a:extLst>
          </p:cNvPr>
          <p:cNvSpPr>
            <a:spLocks noGrp="1"/>
          </p:cNvSpPr>
          <p:nvPr>
            <p:ph idx="1"/>
          </p:nvPr>
        </p:nvSpPr>
        <p:spPr>
          <a:xfrm>
            <a:off x="500230" y="2083681"/>
            <a:ext cx="6896496" cy="4692752"/>
          </a:xfrm>
        </p:spPr>
        <p:txBody>
          <a:bodyPr vert="horz" lIns="91440" tIns="45720" rIns="91440" bIns="45720" rtlCol="0" anchor="t">
            <a:normAutofit/>
          </a:bodyPr>
          <a:lstStyle/>
          <a:p>
            <a:r>
              <a:rPr lang="en-US" sz="2000"/>
              <a:t>Has a family member with a communication disorder</a:t>
            </a:r>
          </a:p>
          <a:p>
            <a:r>
              <a:rPr lang="en-US" sz="2000"/>
              <a:t>Has attended more than 1 undergraduate 4 year program</a:t>
            </a:r>
          </a:p>
          <a:p>
            <a:r>
              <a:rPr lang="en-US" sz="2000"/>
              <a:t>Has been to an ASHA convention</a:t>
            </a:r>
          </a:p>
          <a:p>
            <a:r>
              <a:rPr lang="en-US" sz="2000"/>
              <a:t>Played(s) collegiate level sports</a:t>
            </a:r>
          </a:p>
          <a:p>
            <a:r>
              <a:rPr lang="en-US" sz="2000"/>
              <a:t>Has been “scoped”</a:t>
            </a:r>
          </a:p>
          <a:p>
            <a:r>
              <a:rPr lang="en-US" sz="2000"/>
              <a:t>Started and finished undergrad in CODI/SLP </a:t>
            </a:r>
          </a:p>
          <a:p>
            <a:r>
              <a:rPr lang="en-US" sz="2000"/>
              <a:t>Right now, can name the cranial nerves in order (be careful, you might get asked to do it!)</a:t>
            </a:r>
          </a:p>
          <a:p>
            <a:r>
              <a:rPr lang="en-US" sz="2000"/>
              <a:t>Has read The Very Hungry Caterpillar at least 5 times</a:t>
            </a:r>
          </a:p>
          <a:p>
            <a:endParaRPr lang="en-US"/>
          </a:p>
          <a:p>
            <a:endParaRPr lang="en-US"/>
          </a:p>
        </p:txBody>
      </p:sp>
    </p:spTree>
    <p:extLst>
      <p:ext uri="{BB962C8B-B14F-4D97-AF65-F5344CB8AC3E}">
        <p14:creationId xmlns:p14="http://schemas.microsoft.com/office/powerpoint/2010/main" val="31641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80">
                                          <p:stCondLst>
                                            <p:cond delay="0"/>
                                          </p:stCondLst>
                                        </p:cTn>
                                        <p:tgtEl>
                                          <p:spTgt spid="3">
                                            <p:txEl>
                                              <p:pRg st="5" end="5"/>
                                            </p:txEl>
                                          </p:spTgt>
                                        </p:tgtEl>
                                      </p:cBhvr>
                                    </p:animEffect>
                                    <p:anim calcmode="lin" valueType="num">
                                      <p:cBhvr>
                                        <p:cTn id="4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5" end="5"/>
                                            </p:txEl>
                                          </p:spTgt>
                                        </p:tgtEl>
                                      </p:cBhvr>
                                      <p:to x="100000" y="60000"/>
                                    </p:animScale>
                                    <p:animScale>
                                      <p:cBhvr>
                                        <p:cTn id="47" dur="166" decel="50000">
                                          <p:stCondLst>
                                            <p:cond delay="676"/>
                                          </p:stCondLst>
                                        </p:cTn>
                                        <p:tgtEl>
                                          <p:spTgt spid="3">
                                            <p:txEl>
                                              <p:pRg st="5" end="5"/>
                                            </p:txEl>
                                          </p:spTgt>
                                        </p:tgtEl>
                                      </p:cBhvr>
                                      <p:to x="100000" y="100000"/>
                                    </p:animScale>
                                    <p:animScale>
                                      <p:cBhvr>
                                        <p:cTn id="48" dur="26">
                                          <p:stCondLst>
                                            <p:cond delay="1312"/>
                                          </p:stCondLst>
                                        </p:cTn>
                                        <p:tgtEl>
                                          <p:spTgt spid="3">
                                            <p:txEl>
                                              <p:pRg st="5" end="5"/>
                                            </p:txEl>
                                          </p:spTgt>
                                        </p:tgtEl>
                                      </p:cBhvr>
                                      <p:to x="100000" y="80000"/>
                                    </p:animScale>
                                    <p:animScale>
                                      <p:cBhvr>
                                        <p:cTn id="49" dur="166" decel="50000">
                                          <p:stCondLst>
                                            <p:cond delay="1338"/>
                                          </p:stCondLst>
                                        </p:cTn>
                                        <p:tgtEl>
                                          <p:spTgt spid="3">
                                            <p:txEl>
                                              <p:pRg st="5" end="5"/>
                                            </p:txEl>
                                          </p:spTgt>
                                        </p:tgtEl>
                                      </p:cBhvr>
                                      <p:to x="100000" y="100000"/>
                                    </p:animScale>
                                    <p:animScale>
                                      <p:cBhvr>
                                        <p:cTn id="50" dur="26">
                                          <p:stCondLst>
                                            <p:cond delay="1642"/>
                                          </p:stCondLst>
                                        </p:cTn>
                                        <p:tgtEl>
                                          <p:spTgt spid="3">
                                            <p:txEl>
                                              <p:pRg st="5" end="5"/>
                                            </p:txEl>
                                          </p:spTgt>
                                        </p:tgtEl>
                                      </p:cBhvr>
                                      <p:to x="100000" y="90000"/>
                                    </p:animScale>
                                    <p:animScale>
                                      <p:cBhvr>
                                        <p:cTn id="51" dur="166" decel="50000">
                                          <p:stCondLst>
                                            <p:cond delay="1668"/>
                                          </p:stCondLst>
                                        </p:cTn>
                                        <p:tgtEl>
                                          <p:spTgt spid="3">
                                            <p:txEl>
                                              <p:pRg st="5" end="5"/>
                                            </p:txEl>
                                          </p:spTgt>
                                        </p:tgtEl>
                                      </p:cBhvr>
                                      <p:to x="100000" y="100000"/>
                                    </p:animScale>
                                    <p:animScale>
                                      <p:cBhvr>
                                        <p:cTn id="52" dur="26">
                                          <p:stCondLst>
                                            <p:cond delay="1808"/>
                                          </p:stCondLst>
                                        </p:cTn>
                                        <p:tgtEl>
                                          <p:spTgt spid="3">
                                            <p:txEl>
                                              <p:pRg st="5" end="5"/>
                                            </p:txEl>
                                          </p:spTgt>
                                        </p:tgtEl>
                                      </p:cBhvr>
                                      <p:to x="100000" y="95000"/>
                                    </p:animScale>
                                    <p:animScale>
                                      <p:cBhvr>
                                        <p:cTn id="53" dur="166" decel="50000">
                                          <p:stCondLst>
                                            <p:cond delay="1834"/>
                                          </p:stCondLst>
                                        </p:cTn>
                                        <p:tgtEl>
                                          <p:spTgt spid="3">
                                            <p:txEl>
                                              <p:pRg st="5" end="5"/>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15DF-ED16-4C1A-9245-F956B77D6F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BDEB0F-2171-4B50-B71C-3EA0FA515063}"/>
              </a:ext>
            </a:extLst>
          </p:cNvPr>
          <p:cNvSpPr>
            <a:spLocks noGrp="1"/>
          </p:cNvSpPr>
          <p:nvPr>
            <p:ph idx="1"/>
          </p:nvPr>
        </p:nvSpPr>
        <p:spPr/>
        <p:txBody>
          <a:bodyPr vert="horz" lIns="91440" tIns="45720" rIns="91440" bIns="45720" rtlCol="0" anchor="t">
            <a:normAutofit/>
          </a:bodyPr>
          <a:lstStyle/>
          <a:p>
            <a:r>
              <a:rPr lang="en-US">
                <a:ea typeface="+mn-lt"/>
                <a:cs typeface="+mn-lt"/>
              </a:rPr>
              <a:t>Is/was a member of NSSHLA for at least 1 year</a:t>
            </a:r>
          </a:p>
          <a:p>
            <a:pPr lvl="1"/>
            <a:r>
              <a:rPr lang="en-US">
                <a:ea typeface="+mn-lt"/>
                <a:cs typeface="+mn-lt"/>
              </a:rPr>
              <a:t>For 2 years</a:t>
            </a:r>
          </a:p>
          <a:p>
            <a:r>
              <a:rPr lang="en-US">
                <a:ea typeface="+mn-lt"/>
                <a:cs typeface="+mn-lt"/>
              </a:rPr>
              <a:t>Birthday is yesterday, today or tomorrow</a:t>
            </a:r>
          </a:p>
          <a:p>
            <a:r>
              <a:rPr lang="en-US">
                <a:ea typeface="+mn-lt"/>
                <a:cs typeface="+mn-lt"/>
              </a:rPr>
              <a:t>Had to “pretend stutter” for a class assignment</a:t>
            </a:r>
          </a:p>
          <a:p>
            <a:r>
              <a:rPr lang="en-US">
                <a:ea typeface="+mn-lt"/>
                <a:cs typeface="+mn-lt"/>
              </a:rPr>
              <a:t>Has been to LSHA/other State convention</a:t>
            </a:r>
          </a:p>
          <a:p>
            <a:r>
              <a:rPr lang="en-US">
                <a:ea typeface="+mn-lt"/>
                <a:cs typeface="+mn-lt"/>
              </a:rPr>
              <a:t>Applying to both SLP and AUD graduate programs</a:t>
            </a:r>
          </a:p>
          <a:p>
            <a:endParaRPr lang="en-US">
              <a:ea typeface="+mn-lt"/>
              <a:cs typeface="+mn-lt"/>
            </a:endParaRPr>
          </a:p>
          <a:p>
            <a:endParaRPr lang="en-US"/>
          </a:p>
        </p:txBody>
      </p:sp>
    </p:spTree>
    <p:extLst>
      <p:ext uri="{BB962C8B-B14F-4D97-AF65-F5344CB8AC3E}">
        <p14:creationId xmlns:p14="http://schemas.microsoft.com/office/powerpoint/2010/main" val="21326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2FA20E-3EEC-4201-BE1D-0563AE40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D7C419-9BA1-4696-B356-43EFEF1830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7AD29F78-0630-44F9-A0BE-D82D229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3E2E76B-5713-416F-9E1F-82EBA41BF4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7" name="Rectangle 16">
            <a:extLst>
              <a:ext uri="{FF2B5EF4-FFF2-40B4-BE49-F238E27FC236}">
                <a16:creationId xmlns:a16="http://schemas.microsoft.com/office/drawing/2014/main" id="{2708AD19-3EA5-4EC5-BF8C-37B0A4B1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Full-time ASL Instructors</a:t>
            </a:r>
          </a:p>
        </p:txBody>
      </p:sp>
      <p:graphicFrame>
        <p:nvGraphicFramePr>
          <p:cNvPr id="7" name="Content Placeholder 2">
            <a:extLst>
              <a:ext uri="{FF2B5EF4-FFF2-40B4-BE49-F238E27FC236}">
                <a16:creationId xmlns:a16="http://schemas.microsoft.com/office/drawing/2014/main" id="{214E763A-6B60-478D-9221-ECEB167E7349}"/>
              </a:ext>
            </a:extLst>
          </p:cNvPr>
          <p:cNvGraphicFramePr>
            <a:graphicFrameLocks noGrp="1"/>
          </p:cNvGraphicFramePr>
          <p:nvPr>
            <p:ph idx="1"/>
          </p:nvPr>
        </p:nvGraphicFramePr>
        <p:xfrm>
          <a:off x="3969736" y="750376"/>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768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Administrative </a:t>
            </a:r>
          </a:p>
        </p:txBody>
      </p:sp>
      <p:sp>
        <p:nvSpPr>
          <p:cNvPr id="3" name="Content Placeholder 2"/>
          <p:cNvSpPr>
            <a:spLocks noGrp="1"/>
          </p:cNvSpPr>
          <p:nvPr>
            <p:ph idx="1"/>
          </p:nvPr>
        </p:nvSpPr>
        <p:spPr/>
        <p:txBody>
          <a:bodyPr vert="horz" lIns="91440" tIns="45720" rIns="91440" bIns="45720" rtlCol="0" anchor="t">
            <a:normAutofit/>
          </a:bodyPr>
          <a:lstStyle/>
          <a:p>
            <a:r>
              <a:rPr lang="en-US"/>
              <a:t>Ms. Roxie Harris</a:t>
            </a:r>
          </a:p>
          <a:p>
            <a:pPr lvl="1"/>
            <a:r>
              <a:rPr lang="en-US"/>
              <a:t>Departmental Office, Room 236</a:t>
            </a:r>
          </a:p>
          <a:p>
            <a:pPr marL="0" indent="0">
              <a:buNone/>
            </a:pPr>
            <a:endParaRPr lang="en-US"/>
          </a:p>
          <a:p>
            <a:r>
              <a:rPr lang="en-US"/>
              <a:t>Dr. Amanda Percle</a:t>
            </a:r>
          </a:p>
          <a:p>
            <a:pPr lvl="1"/>
            <a:r>
              <a:rPr lang="en-US">
                <a:ea typeface="+mn-lt"/>
                <a:cs typeface="+mn-lt"/>
              </a:rPr>
              <a:t>Clinic Operations and Outreach Coordinator </a:t>
            </a:r>
          </a:p>
          <a:p>
            <a:pPr lvl="1"/>
            <a:r>
              <a:rPr lang="en-US">
                <a:ea typeface="+mn-lt"/>
                <a:cs typeface="+mn-lt"/>
              </a:rPr>
              <a:t>Room 201</a:t>
            </a:r>
            <a:endParaRPr lang="en-US"/>
          </a:p>
          <a:p>
            <a:pPr lvl="1"/>
            <a:endParaRPr lang="en-US"/>
          </a:p>
        </p:txBody>
      </p:sp>
    </p:spTree>
    <p:extLst>
      <p:ext uri="{BB962C8B-B14F-4D97-AF65-F5344CB8AC3E}">
        <p14:creationId xmlns:p14="http://schemas.microsoft.com/office/powerpoint/2010/main" val="362745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Departmental Website</a:t>
            </a:r>
          </a:p>
        </p:txBody>
      </p:sp>
      <p:sp>
        <p:nvSpPr>
          <p:cNvPr id="5" name="Content Placeholder 4"/>
          <p:cNvSpPr>
            <a:spLocks noGrp="1"/>
          </p:cNvSpPr>
          <p:nvPr>
            <p:ph idx="1"/>
          </p:nvPr>
        </p:nvSpPr>
        <p:spPr/>
        <p:txBody>
          <a:bodyPr/>
          <a:lstStyle/>
          <a:p>
            <a:r>
              <a:rPr lang="en-US">
                <a:hlinkClick r:id="rId2"/>
              </a:rPr>
              <a:t>http://speechandlanguage.louisiana.edu</a:t>
            </a:r>
            <a:endParaRPr lang="en-US"/>
          </a:p>
          <a:p>
            <a:pPr marL="0" indent="0">
              <a:buNone/>
            </a:pPr>
            <a:endParaRPr lang="en-US"/>
          </a:p>
        </p:txBody>
      </p:sp>
      <p:pic>
        <p:nvPicPr>
          <p:cNvPr id="6" name="Picture 5"/>
          <p:cNvPicPr>
            <a:picLocks noChangeAspect="1"/>
          </p:cNvPicPr>
          <p:nvPr/>
        </p:nvPicPr>
        <p:blipFill>
          <a:blip r:embed="rId3"/>
          <a:stretch>
            <a:fillRect/>
          </a:stretch>
        </p:blipFill>
        <p:spPr>
          <a:xfrm>
            <a:off x="914400" y="2971800"/>
            <a:ext cx="5410200" cy="3735229"/>
          </a:xfrm>
          <a:prstGeom prst="rect">
            <a:avLst/>
          </a:prstGeom>
        </p:spPr>
      </p:pic>
    </p:spTree>
    <p:extLst>
      <p:ext uri="{BB962C8B-B14F-4D97-AF65-F5344CB8AC3E}">
        <p14:creationId xmlns:p14="http://schemas.microsoft.com/office/powerpoint/2010/main" val="23660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52D9-7722-1032-230C-98B70A92C194}"/>
              </a:ext>
            </a:extLst>
          </p:cNvPr>
          <p:cNvSpPr>
            <a:spLocks noGrp="1"/>
          </p:cNvSpPr>
          <p:nvPr>
            <p:ph type="title"/>
          </p:nvPr>
        </p:nvSpPr>
        <p:spPr/>
        <p:txBody>
          <a:bodyPr/>
          <a:lstStyle/>
          <a:p>
            <a:r>
              <a:rPr lang="en-US" dirty="0"/>
              <a:t>APPLICATION MATERIALS</a:t>
            </a:r>
          </a:p>
        </p:txBody>
      </p:sp>
      <p:sp>
        <p:nvSpPr>
          <p:cNvPr id="3" name="Content Placeholder 2">
            <a:extLst>
              <a:ext uri="{FF2B5EF4-FFF2-40B4-BE49-F238E27FC236}">
                <a16:creationId xmlns:a16="http://schemas.microsoft.com/office/drawing/2014/main" id="{E1B85848-5381-A75A-A729-4DB10E5D38DB}"/>
              </a:ext>
            </a:extLst>
          </p:cNvPr>
          <p:cNvSpPr>
            <a:spLocks noGrp="1"/>
          </p:cNvSpPr>
          <p:nvPr>
            <p:ph idx="1"/>
          </p:nvPr>
        </p:nvSpPr>
        <p:spPr/>
        <p:txBody>
          <a:bodyPr vert="horz" lIns="91440" tIns="45720" rIns="91440" bIns="45720" rtlCol="0" anchor="t">
            <a:normAutofit/>
          </a:bodyPr>
          <a:lstStyle/>
          <a:p>
            <a:r>
              <a:rPr lang="en-US" dirty="0"/>
              <a:t>The application itself</a:t>
            </a:r>
          </a:p>
          <a:p>
            <a:r>
              <a:rPr lang="en-US" dirty="0"/>
              <a:t>Transcripts</a:t>
            </a:r>
          </a:p>
          <a:p>
            <a:r>
              <a:rPr lang="en-US" dirty="0"/>
              <a:t>Letters of Rec for ALL applicants</a:t>
            </a:r>
          </a:p>
          <a:p>
            <a:r>
              <a:rPr lang="en-US" dirty="0"/>
              <a:t>Response to Personal Prompts from ALL applicants</a:t>
            </a:r>
          </a:p>
          <a:p>
            <a:r>
              <a:rPr lang="en-US"/>
              <a:t>Resume</a:t>
            </a:r>
            <a:endParaRPr lang="en-US" dirty="0"/>
          </a:p>
        </p:txBody>
      </p:sp>
    </p:spTree>
    <p:extLst>
      <p:ext uri="{BB962C8B-B14F-4D97-AF65-F5344CB8AC3E}">
        <p14:creationId xmlns:p14="http://schemas.microsoft.com/office/powerpoint/2010/main" val="55334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Tracking your Application</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a:t>All information goes to the graduate school</a:t>
            </a:r>
          </a:p>
          <a:p>
            <a:r>
              <a:rPr lang="en-US"/>
              <a:t>Applications do not come to the department until they are complete</a:t>
            </a:r>
          </a:p>
          <a:p>
            <a:r>
              <a:rPr lang="en-US"/>
              <a:t>If you have questions about your application materials, contact the graduate school.</a:t>
            </a:r>
          </a:p>
          <a:p>
            <a:endParaRPr lang="en-US"/>
          </a:p>
          <a:p>
            <a:r>
              <a:rPr lang="en-US"/>
              <a:t>TRANSCRIPTS:  from ALL degree granting institutions or where graduate coursework was attempted</a:t>
            </a:r>
          </a:p>
          <a:p>
            <a:pPr lvl="1"/>
            <a:r>
              <a:rPr lang="en-US"/>
              <a:t>Including dual enrollment programs, community college, </a:t>
            </a:r>
            <a:r>
              <a:rPr lang="en-US" err="1"/>
              <a:t>etc</a:t>
            </a:r>
            <a:endParaRPr lang="en-US"/>
          </a:p>
        </p:txBody>
      </p:sp>
    </p:spTree>
    <p:extLst>
      <p:ext uri="{BB962C8B-B14F-4D97-AF65-F5344CB8AC3E}">
        <p14:creationId xmlns:p14="http://schemas.microsoft.com/office/powerpoint/2010/main" val="130849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2FA20E-3EEC-4201-BE1D-0563AE40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D7C419-9BA1-4696-B356-43EFEF1830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7AD29F78-0630-44F9-A0BE-D82D229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3E2E76B-5713-416F-9E1F-82EBA41BF4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7" name="Rectangle 16">
            <a:extLst>
              <a:ext uri="{FF2B5EF4-FFF2-40B4-BE49-F238E27FC236}">
                <a16:creationId xmlns:a16="http://schemas.microsoft.com/office/drawing/2014/main" id="{2708AD19-3EA5-4EC5-BF8C-37B0A4B1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200"/>
              <a:t>Departmental Admission Requirements</a:t>
            </a:r>
          </a:p>
        </p:txBody>
      </p:sp>
      <p:graphicFrame>
        <p:nvGraphicFramePr>
          <p:cNvPr id="5" name="Content Placeholder 2">
            <a:extLst>
              <a:ext uri="{FF2B5EF4-FFF2-40B4-BE49-F238E27FC236}">
                <a16:creationId xmlns:a16="http://schemas.microsoft.com/office/drawing/2014/main" id="{350F2821-E08E-42EF-B193-D6C477B6AB83}"/>
              </a:ext>
            </a:extLst>
          </p:cNvPr>
          <p:cNvGraphicFramePr>
            <a:graphicFrameLocks noGrp="1"/>
          </p:cNvGraphicFramePr>
          <p:nvPr>
            <p:ph idx="1"/>
            <p:extLst>
              <p:ext uri="{D42A27DB-BD31-4B8C-83A1-F6EECF244321}">
                <p14:modId xmlns:p14="http://schemas.microsoft.com/office/powerpoint/2010/main" val="2124768750"/>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74" name="Graphic 1174" descr="Magnifying glass with solid fill">
            <a:extLst>
              <a:ext uri="{FF2B5EF4-FFF2-40B4-BE49-F238E27FC236}">
                <a16:creationId xmlns:a16="http://schemas.microsoft.com/office/drawing/2014/main" id="{677CE1E2-0D07-4F47-8AAD-8545330AF1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3251" y="5626510"/>
            <a:ext cx="508820" cy="508820"/>
          </a:xfrm>
          <a:prstGeom prst="rect">
            <a:avLst/>
          </a:prstGeom>
        </p:spPr>
      </p:pic>
    </p:spTree>
    <p:extLst>
      <p:ext uri="{BB962C8B-B14F-4D97-AF65-F5344CB8AC3E}">
        <p14:creationId xmlns:p14="http://schemas.microsoft.com/office/powerpoint/2010/main" val="1126118925"/>
      </p:ext>
    </p:extLst>
  </p:cSld>
  <p:clrMapOvr>
    <a:masterClrMapping/>
  </p:clrMapOvr>
</p:sld>
</file>

<file path=ppt/theme/theme1.xml><?xml version="1.0" encoding="utf-8"?>
<a:theme xmlns:a="http://schemas.openxmlformats.org/drawingml/2006/main" name="Berli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32</Slides>
  <Notes>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Berlin</vt:lpstr>
      <vt:lpstr>Welcome to the 2024 Open House</vt:lpstr>
      <vt:lpstr>Academic Graduate Faculty</vt:lpstr>
      <vt:lpstr>Full-time Clinical Faculty</vt:lpstr>
      <vt:lpstr>Full-time ASL Instructors</vt:lpstr>
      <vt:lpstr>Administrative </vt:lpstr>
      <vt:lpstr>Departmental Website</vt:lpstr>
      <vt:lpstr>APPLICATION MATERIALS</vt:lpstr>
      <vt:lpstr>Tracking your Application</vt:lpstr>
      <vt:lpstr>Departmental Admission Requirements</vt:lpstr>
      <vt:lpstr>Additional Program Requirements</vt:lpstr>
      <vt:lpstr>Prerequisite or “leveling” Courses</vt:lpstr>
      <vt:lpstr>Curriculum</vt:lpstr>
      <vt:lpstr>Required Courses</vt:lpstr>
      <vt:lpstr>Capstone</vt:lpstr>
      <vt:lpstr>Electives</vt:lpstr>
      <vt:lpstr>Master's Degree  Semester-by-Semester Plan</vt:lpstr>
      <vt:lpstr>Areas of Excellence &amp; Specialty Projects</vt:lpstr>
      <vt:lpstr>Language and Literacy Project</vt:lpstr>
      <vt:lpstr>Aphasia Group Services</vt:lpstr>
      <vt:lpstr>Stuttering Project </vt:lpstr>
      <vt:lpstr>Additional Specialty Clinics</vt:lpstr>
      <vt:lpstr>Advisors</vt:lpstr>
      <vt:lpstr>Additional Information </vt:lpstr>
      <vt:lpstr>Questions?</vt:lpstr>
      <vt:lpstr>Fellowships/Assistantships</vt:lpstr>
      <vt:lpstr>Applying for Assistantship</vt:lpstr>
      <vt:lpstr>Applying for Fellowship</vt:lpstr>
      <vt:lpstr>McNair Scholars Program</vt:lpstr>
      <vt:lpstr>PowerPoint Presentation</vt:lpstr>
      <vt:lpstr>Student Connections</vt:lpstr>
      <vt:lpstr>Trivia Challenge Give yourself 1 point for each “yes”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2020 Open House</dc:title>
  <dc:creator>Holly L Damico</dc:creator>
  <cp:revision>77</cp:revision>
  <cp:lastPrinted>1601-01-01T00:00:00Z</cp:lastPrinted>
  <dcterms:created xsi:type="dcterms:W3CDTF">2020-11-04T20:29:11Z</dcterms:created>
  <dcterms:modified xsi:type="dcterms:W3CDTF">2024-11-08T20:27:20Z</dcterms:modified>
</cp:coreProperties>
</file>